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565" r:id="rId3"/>
    <p:sldId id="566" r:id="rId4"/>
    <p:sldId id="559" r:id="rId5"/>
    <p:sldId id="5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94"/>
    <a:srgbClr val="51237F"/>
    <a:srgbClr val="525252"/>
    <a:srgbClr val="28A689"/>
    <a:srgbClr val="FF5F3A"/>
    <a:srgbClr val="0E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54712-CD0C-492B-8861-2C078FB3501E}" v="18" dt="2025-02-12T11:44:16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8429" autoAdjust="0"/>
  </p:normalViewPr>
  <p:slideViewPr>
    <p:cSldViewPr snapToGrid="0" snapToObjects="1">
      <p:cViewPr varScale="1">
        <p:scale>
          <a:sx n="98" d="100"/>
          <a:sy n="98" d="100"/>
        </p:scale>
        <p:origin x="10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E8E54712-CD0C-492B-8861-2C078FB3501E}"/>
    <pc:docChg chg="undo custSel addSld delSld modSld modMainMaster">
      <pc:chgData name="Burnett, Carl M" userId="396d1247-df83-4d28-bee2-e66279f856eb" providerId="ADAL" clId="{E8E54712-CD0C-492B-8861-2C078FB3501E}" dt="2025-02-12T11:45:07.528" v="396" actId="113"/>
      <pc:docMkLst>
        <pc:docMk/>
      </pc:docMkLst>
      <pc:sldChg chg="modSp mod">
        <pc:chgData name="Burnett, Carl M" userId="396d1247-df83-4d28-bee2-e66279f856eb" providerId="ADAL" clId="{E8E54712-CD0C-492B-8861-2C078FB3501E}" dt="2025-02-08T12:13:13.995" v="26"/>
        <pc:sldMkLst>
          <pc:docMk/>
          <pc:sldMk cId="715277208" sldId="258"/>
        </pc:sldMkLst>
        <pc:spChg chg="mod">
          <ac:chgData name="Burnett, Carl M" userId="396d1247-df83-4d28-bee2-e66279f856eb" providerId="ADAL" clId="{E8E54712-CD0C-492B-8861-2C078FB3501E}" dt="2025-02-08T12:12:33.321" v="0" actId="1076"/>
          <ac:spMkLst>
            <pc:docMk/>
            <pc:sldMk cId="715277208" sldId="258"/>
            <ac:spMk id="4" creationId="{9F84AE4B-E04B-E386-765C-5ED28F0DAC49}"/>
          </ac:spMkLst>
        </pc:spChg>
        <pc:spChg chg="mod">
          <ac:chgData name="Burnett, Carl M" userId="396d1247-df83-4d28-bee2-e66279f856eb" providerId="ADAL" clId="{E8E54712-CD0C-492B-8861-2C078FB3501E}" dt="2025-02-08T12:13:13.995" v="26"/>
          <ac:spMkLst>
            <pc:docMk/>
            <pc:sldMk cId="715277208" sldId="258"/>
            <ac:spMk id="5" creationId="{00000000-0000-0000-0000-000000000000}"/>
          </ac:spMkLst>
        </pc:spChg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2600319462" sldId="540"/>
        </pc:sldMkLst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848759082" sldId="541"/>
        </pc:sldMkLst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3083419024" sldId="542"/>
        </pc:sldMkLst>
      </pc:sldChg>
      <pc:sldChg chg="modSp del mod modClrScheme chgLayout">
        <pc:chgData name="Burnett, Carl M" userId="396d1247-df83-4d28-bee2-e66279f856eb" providerId="ADAL" clId="{E8E54712-CD0C-492B-8861-2C078FB3501E}" dt="2025-02-12T11:45:07.528" v="396" actId="113"/>
        <pc:sldMkLst>
          <pc:docMk/>
          <pc:sldMk cId="2305461528" sldId="559"/>
        </pc:sldMkLst>
        <pc:spChg chg="mod ord">
          <ac:chgData name="Burnett, Carl M" userId="396d1247-df83-4d28-bee2-e66279f856eb" providerId="ADAL" clId="{E8E54712-CD0C-492B-8861-2C078FB3501E}" dt="2025-02-12T11:45:07.528" v="396" actId="113"/>
          <ac:spMkLst>
            <pc:docMk/>
            <pc:sldMk cId="2305461528" sldId="559"/>
            <ac:spMk id="3" creationId="{55E52EAF-89E1-4228-8430-EC49E95D83C8}"/>
          </ac:spMkLst>
        </pc:spChg>
        <pc:spChg chg="mod ord">
          <ac:chgData name="Burnett, Carl M" userId="396d1247-df83-4d28-bee2-e66279f856eb" providerId="ADAL" clId="{E8E54712-CD0C-492B-8861-2C078FB3501E}" dt="2025-02-12T11:43:29.528" v="375" actId="700"/>
          <ac:spMkLst>
            <pc:docMk/>
            <pc:sldMk cId="2305461528" sldId="559"/>
            <ac:spMk id="4" creationId="{20BBBAB1-8555-4644-987B-6CC7CC67C906}"/>
          </ac:spMkLst>
        </pc:spChg>
        <pc:spChg chg="mod ord">
          <ac:chgData name="Burnett, Carl M" userId="396d1247-df83-4d28-bee2-e66279f856eb" providerId="ADAL" clId="{E8E54712-CD0C-492B-8861-2C078FB3501E}" dt="2025-02-12T11:43:29.528" v="375" actId="700"/>
          <ac:spMkLst>
            <pc:docMk/>
            <pc:sldMk cId="2305461528" sldId="559"/>
            <ac:spMk id="5" creationId="{DB9BC6D5-36AB-4647-8D0E-FA16D39FA809}"/>
          </ac:spMkLst>
        </pc:spChg>
        <pc:spChg chg="mod ord">
          <ac:chgData name="Burnett, Carl M" userId="396d1247-df83-4d28-bee2-e66279f856eb" providerId="ADAL" clId="{E8E54712-CD0C-492B-8861-2C078FB3501E}" dt="2025-02-12T11:43:29.528" v="375" actId="700"/>
          <ac:spMkLst>
            <pc:docMk/>
            <pc:sldMk cId="2305461528" sldId="559"/>
            <ac:spMk id="6" creationId="{C7D80EB4-2A88-4C3E-851E-E89C62E5F30E}"/>
          </ac:spMkLst>
        </pc:spChg>
        <pc:spChg chg="mod ord">
          <ac:chgData name="Burnett, Carl M" userId="396d1247-df83-4d28-bee2-e66279f856eb" providerId="ADAL" clId="{E8E54712-CD0C-492B-8861-2C078FB3501E}" dt="2025-02-12T11:45:03.488" v="395" actId="14100"/>
          <ac:spMkLst>
            <pc:docMk/>
            <pc:sldMk cId="2305461528" sldId="559"/>
            <ac:spMk id="7" creationId="{5D3A9E37-53A2-289B-4512-7234EFC62FD4}"/>
          </ac:spMkLst>
        </pc:spChg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408158160" sldId="560"/>
        </pc:sldMkLst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2345819384" sldId="561"/>
        </pc:sldMkLst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47729928" sldId="562"/>
        </pc:sldMkLst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4243174042" sldId="563"/>
        </pc:sldMkLst>
      </pc:sldChg>
      <pc:sldChg chg="del">
        <pc:chgData name="Burnett, Carl M" userId="396d1247-df83-4d28-bee2-e66279f856eb" providerId="ADAL" clId="{E8E54712-CD0C-492B-8861-2C078FB3501E}" dt="2025-02-12T11:25:30.822" v="84" actId="47"/>
        <pc:sldMkLst>
          <pc:docMk/>
          <pc:sldMk cId="943711547" sldId="564"/>
        </pc:sldMkLst>
      </pc:sldChg>
      <pc:sldChg chg="addSp delSp modSp new mod modClrScheme chgLayout">
        <pc:chgData name="Burnett, Carl M" userId="396d1247-df83-4d28-bee2-e66279f856eb" providerId="ADAL" clId="{E8E54712-CD0C-492B-8861-2C078FB3501E}" dt="2025-02-12T11:23:45.665" v="63" actId="14100"/>
        <pc:sldMkLst>
          <pc:docMk/>
          <pc:sldMk cId="985099181" sldId="565"/>
        </pc:sldMkLst>
        <pc:spChg chg="del mod ord">
          <ac:chgData name="Burnett, Carl M" userId="396d1247-df83-4d28-bee2-e66279f856eb" providerId="ADAL" clId="{E8E54712-CD0C-492B-8861-2C078FB3501E}" dt="2025-02-12T11:22:26.653" v="28" actId="700"/>
          <ac:spMkLst>
            <pc:docMk/>
            <pc:sldMk cId="985099181" sldId="565"/>
            <ac:spMk id="2" creationId="{68BFEDB1-ED16-7BF2-3B0D-50B6CD667D38}"/>
          </ac:spMkLst>
        </pc:spChg>
        <pc:spChg chg="del">
          <ac:chgData name="Burnett, Carl M" userId="396d1247-df83-4d28-bee2-e66279f856eb" providerId="ADAL" clId="{E8E54712-CD0C-492B-8861-2C078FB3501E}" dt="2025-02-12T11:22:26.653" v="28" actId="700"/>
          <ac:spMkLst>
            <pc:docMk/>
            <pc:sldMk cId="985099181" sldId="565"/>
            <ac:spMk id="3" creationId="{4B6989DF-AF1A-CC3C-CA1B-89B7876301A9}"/>
          </ac:spMkLst>
        </pc:spChg>
        <pc:spChg chg="del">
          <ac:chgData name="Burnett, Carl M" userId="396d1247-df83-4d28-bee2-e66279f856eb" providerId="ADAL" clId="{E8E54712-CD0C-492B-8861-2C078FB3501E}" dt="2025-02-12T11:22:26.653" v="28" actId="700"/>
          <ac:spMkLst>
            <pc:docMk/>
            <pc:sldMk cId="985099181" sldId="565"/>
            <ac:spMk id="4" creationId="{9C0BA2F6-D54E-FCD2-3343-FF7F7939BA8B}"/>
          </ac:spMkLst>
        </pc:spChg>
        <pc:spChg chg="mod ord">
          <ac:chgData name="Burnett, Carl M" userId="396d1247-df83-4d28-bee2-e66279f856eb" providerId="ADAL" clId="{E8E54712-CD0C-492B-8861-2C078FB3501E}" dt="2025-02-12T11:22:26.653" v="28" actId="700"/>
          <ac:spMkLst>
            <pc:docMk/>
            <pc:sldMk cId="985099181" sldId="565"/>
            <ac:spMk id="5" creationId="{88FDF42C-AD9D-2074-6645-D4C8340644D6}"/>
          </ac:spMkLst>
        </pc:spChg>
        <pc:spChg chg="mod ord">
          <ac:chgData name="Burnett, Carl M" userId="396d1247-df83-4d28-bee2-e66279f856eb" providerId="ADAL" clId="{E8E54712-CD0C-492B-8861-2C078FB3501E}" dt="2025-02-12T11:22:26.653" v="28" actId="700"/>
          <ac:spMkLst>
            <pc:docMk/>
            <pc:sldMk cId="985099181" sldId="565"/>
            <ac:spMk id="6" creationId="{C153815F-92D2-DD89-F963-CE697EB69543}"/>
          </ac:spMkLst>
        </pc:spChg>
        <pc:spChg chg="mod ord">
          <ac:chgData name="Burnett, Carl M" userId="396d1247-df83-4d28-bee2-e66279f856eb" providerId="ADAL" clId="{E8E54712-CD0C-492B-8861-2C078FB3501E}" dt="2025-02-12T11:22:26.653" v="28" actId="700"/>
          <ac:spMkLst>
            <pc:docMk/>
            <pc:sldMk cId="985099181" sldId="565"/>
            <ac:spMk id="7" creationId="{10848290-1539-62B6-92FF-3586662497E9}"/>
          </ac:spMkLst>
        </pc:spChg>
        <pc:spChg chg="add mod ord">
          <ac:chgData name="Burnett, Carl M" userId="396d1247-df83-4d28-bee2-e66279f856eb" providerId="ADAL" clId="{E8E54712-CD0C-492B-8861-2C078FB3501E}" dt="2025-02-12T11:22:52.550" v="56" actId="1076"/>
          <ac:spMkLst>
            <pc:docMk/>
            <pc:sldMk cId="985099181" sldId="565"/>
            <ac:spMk id="8" creationId="{39F08ABE-968E-E821-4A9F-7A95D9D34FA4}"/>
          </ac:spMkLst>
        </pc:spChg>
        <pc:spChg chg="add del mod ord">
          <ac:chgData name="Burnett, Carl M" userId="396d1247-df83-4d28-bee2-e66279f856eb" providerId="ADAL" clId="{E8E54712-CD0C-492B-8861-2C078FB3501E}" dt="2025-02-12T11:22:54.901" v="57" actId="478"/>
          <ac:spMkLst>
            <pc:docMk/>
            <pc:sldMk cId="985099181" sldId="565"/>
            <ac:spMk id="9" creationId="{1303C06C-D689-21D4-AA07-4BD18DD38722}"/>
          </ac:spMkLst>
        </pc:spChg>
        <pc:picChg chg="add mod">
          <ac:chgData name="Burnett, Carl M" userId="396d1247-df83-4d28-bee2-e66279f856eb" providerId="ADAL" clId="{E8E54712-CD0C-492B-8861-2C078FB3501E}" dt="2025-02-12T11:23:45.665" v="63" actId="14100"/>
          <ac:picMkLst>
            <pc:docMk/>
            <pc:sldMk cId="985099181" sldId="565"/>
            <ac:picMk id="11" creationId="{9950A31F-4A94-1A8E-D3A4-38B34458ACE7}"/>
          </ac:picMkLst>
        </pc:picChg>
      </pc:sldChg>
      <pc:sldChg chg="addSp modSp new mod">
        <pc:chgData name="Burnett, Carl M" userId="396d1247-df83-4d28-bee2-e66279f856eb" providerId="ADAL" clId="{E8E54712-CD0C-492B-8861-2C078FB3501E}" dt="2025-02-12T11:25:11.596" v="83" actId="120"/>
        <pc:sldMkLst>
          <pc:docMk/>
          <pc:sldMk cId="2335784084" sldId="566"/>
        </pc:sldMkLst>
        <pc:spChg chg="add mod">
          <ac:chgData name="Burnett, Carl M" userId="396d1247-df83-4d28-bee2-e66279f856eb" providerId="ADAL" clId="{E8E54712-CD0C-492B-8861-2C078FB3501E}" dt="2025-02-12T11:25:11.596" v="83" actId="120"/>
          <ac:spMkLst>
            <pc:docMk/>
            <pc:sldMk cId="2335784084" sldId="566"/>
            <ac:spMk id="9" creationId="{B7ED7A43-9636-7032-E44D-905740C78BBB}"/>
          </ac:spMkLst>
        </pc:spChg>
        <pc:picChg chg="add mod modCrop">
          <ac:chgData name="Burnett, Carl M" userId="396d1247-df83-4d28-bee2-e66279f856eb" providerId="ADAL" clId="{E8E54712-CD0C-492B-8861-2C078FB3501E}" dt="2025-02-12T11:24:23.253" v="68" actId="14100"/>
          <ac:picMkLst>
            <pc:docMk/>
            <pc:sldMk cId="2335784084" sldId="566"/>
            <ac:picMk id="8" creationId="{A1B538BA-C107-1EE5-0504-B7E65DA13DDE}"/>
          </ac:picMkLst>
        </pc:picChg>
      </pc:sldChg>
      <pc:sldChg chg="addSp delSp modSp new mod modClrScheme chgLayout">
        <pc:chgData name="Burnett, Carl M" userId="396d1247-df83-4d28-bee2-e66279f856eb" providerId="ADAL" clId="{E8E54712-CD0C-492B-8861-2C078FB3501E}" dt="2025-02-12T11:43:06.475" v="371" actId="1076"/>
        <pc:sldMkLst>
          <pc:docMk/>
          <pc:sldMk cId="3547565500" sldId="567"/>
        </pc:sldMkLst>
        <pc:spChg chg="del mod ord">
          <ac:chgData name="Burnett, Carl M" userId="396d1247-df83-4d28-bee2-e66279f856eb" providerId="ADAL" clId="{E8E54712-CD0C-492B-8861-2C078FB3501E}" dt="2025-02-12T11:28:50.039" v="149" actId="478"/>
          <ac:spMkLst>
            <pc:docMk/>
            <pc:sldMk cId="3547565500" sldId="567"/>
            <ac:spMk id="2" creationId="{7699F586-0EBD-C531-FEB7-4FDD7463A5A1}"/>
          </ac:spMkLst>
        </pc:spChg>
        <pc:spChg chg="del mod">
          <ac:chgData name="Burnett, Carl M" userId="396d1247-df83-4d28-bee2-e66279f856eb" providerId="ADAL" clId="{E8E54712-CD0C-492B-8861-2C078FB3501E}" dt="2025-02-12T11:28:11.774" v="144" actId="478"/>
          <ac:spMkLst>
            <pc:docMk/>
            <pc:sldMk cId="3547565500" sldId="567"/>
            <ac:spMk id="3" creationId="{E8D24287-D034-CC76-B90B-3B58AB233AC4}"/>
          </ac:spMkLst>
        </pc:spChg>
        <pc:spChg chg="mod ord">
          <ac:chgData name="Burnett, Carl M" userId="396d1247-df83-4d28-bee2-e66279f856eb" providerId="ADAL" clId="{E8E54712-CD0C-492B-8861-2C078FB3501E}" dt="2025-02-12T11:28:43.055" v="147" actId="700"/>
          <ac:spMkLst>
            <pc:docMk/>
            <pc:sldMk cId="3547565500" sldId="567"/>
            <ac:spMk id="4" creationId="{51DBD019-5036-6C19-4B8D-D23FDCC1512F}"/>
          </ac:spMkLst>
        </pc:spChg>
        <pc:spChg chg="mod ord">
          <ac:chgData name="Burnett, Carl M" userId="396d1247-df83-4d28-bee2-e66279f856eb" providerId="ADAL" clId="{E8E54712-CD0C-492B-8861-2C078FB3501E}" dt="2025-02-12T11:28:43.055" v="147" actId="700"/>
          <ac:spMkLst>
            <pc:docMk/>
            <pc:sldMk cId="3547565500" sldId="567"/>
            <ac:spMk id="5" creationId="{0BE45599-0FE5-25E6-C304-C1CE7C585B31}"/>
          </ac:spMkLst>
        </pc:spChg>
        <pc:spChg chg="mod ord">
          <ac:chgData name="Burnett, Carl M" userId="396d1247-df83-4d28-bee2-e66279f856eb" providerId="ADAL" clId="{E8E54712-CD0C-492B-8861-2C078FB3501E}" dt="2025-02-12T11:28:43.055" v="147" actId="700"/>
          <ac:spMkLst>
            <pc:docMk/>
            <pc:sldMk cId="3547565500" sldId="567"/>
            <ac:spMk id="6" creationId="{95D68430-52C9-B870-CCC7-8007F78C0183}"/>
          </ac:spMkLst>
        </pc:spChg>
        <pc:spChg chg="add del mod ord">
          <ac:chgData name="Burnett, Carl M" userId="396d1247-df83-4d28-bee2-e66279f856eb" providerId="ADAL" clId="{E8E54712-CD0C-492B-8861-2C078FB3501E}" dt="2025-02-12T11:28:25.494" v="145" actId="700"/>
          <ac:spMkLst>
            <pc:docMk/>
            <pc:sldMk cId="3547565500" sldId="567"/>
            <ac:spMk id="8" creationId="{4BE59824-89AF-B609-9941-1C12DE4F1AFA}"/>
          </ac:spMkLst>
        </pc:spChg>
        <pc:spChg chg="add del mod ord">
          <ac:chgData name="Burnett, Carl M" userId="396d1247-df83-4d28-bee2-e66279f856eb" providerId="ADAL" clId="{E8E54712-CD0C-492B-8861-2C078FB3501E}" dt="2025-02-12T11:28:31.420" v="146" actId="700"/>
          <ac:spMkLst>
            <pc:docMk/>
            <pc:sldMk cId="3547565500" sldId="567"/>
            <ac:spMk id="9" creationId="{4116EF86-4065-B3E3-B85B-8127830972AC}"/>
          </ac:spMkLst>
        </pc:spChg>
        <pc:spChg chg="add del mod ord">
          <ac:chgData name="Burnett, Carl M" userId="396d1247-df83-4d28-bee2-e66279f856eb" providerId="ADAL" clId="{E8E54712-CD0C-492B-8861-2C078FB3501E}" dt="2025-02-12T11:28:31.420" v="146" actId="700"/>
          <ac:spMkLst>
            <pc:docMk/>
            <pc:sldMk cId="3547565500" sldId="567"/>
            <ac:spMk id="10" creationId="{6E73206C-3FB6-4CB3-37A7-4C334444541F}"/>
          </ac:spMkLst>
        </pc:spChg>
        <pc:spChg chg="add del mod ord">
          <ac:chgData name="Burnett, Carl M" userId="396d1247-df83-4d28-bee2-e66279f856eb" providerId="ADAL" clId="{E8E54712-CD0C-492B-8861-2C078FB3501E}" dt="2025-02-12T11:28:31.420" v="146" actId="700"/>
          <ac:spMkLst>
            <pc:docMk/>
            <pc:sldMk cId="3547565500" sldId="567"/>
            <ac:spMk id="11" creationId="{D955721B-FAE2-18DA-693F-D872033F2F62}"/>
          </ac:spMkLst>
        </pc:spChg>
        <pc:spChg chg="add del mod ord">
          <ac:chgData name="Burnett, Carl M" userId="396d1247-df83-4d28-bee2-e66279f856eb" providerId="ADAL" clId="{E8E54712-CD0C-492B-8861-2C078FB3501E}" dt="2025-02-12T11:28:31.420" v="146" actId="700"/>
          <ac:spMkLst>
            <pc:docMk/>
            <pc:sldMk cId="3547565500" sldId="567"/>
            <ac:spMk id="12" creationId="{E638CADD-6533-8989-4CD4-00B3CED43227}"/>
          </ac:spMkLst>
        </pc:spChg>
        <pc:spChg chg="add mod ord">
          <ac:chgData name="Burnett, Carl M" userId="396d1247-df83-4d28-bee2-e66279f856eb" providerId="ADAL" clId="{E8E54712-CD0C-492B-8861-2C078FB3501E}" dt="2025-02-12T11:28:51.985" v="150"/>
          <ac:spMkLst>
            <pc:docMk/>
            <pc:sldMk cId="3547565500" sldId="567"/>
            <ac:spMk id="13" creationId="{8CAD2D4B-0356-8337-AA75-058BFF2A7F22}"/>
          </ac:spMkLst>
        </pc:spChg>
        <pc:spChg chg="add mod">
          <ac:chgData name="Burnett, Carl M" userId="396d1247-df83-4d28-bee2-e66279f856eb" providerId="ADAL" clId="{E8E54712-CD0C-492B-8861-2C078FB3501E}" dt="2025-02-12T11:42:38.564" v="365" actId="6549"/>
          <ac:spMkLst>
            <pc:docMk/>
            <pc:sldMk cId="3547565500" sldId="567"/>
            <ac:spMk id="14" creationId="{82CF1012-742F-7F3B-C521-25ACD67055BE}"/>
          </ac:spMkLst>
        </pc:spChg>
        <pc:spChg chg="add del mod">
          <ac:chgData name="Burnett, Carl M" userId="396d1247-df83-4d28-bee2-e66279f856eb" providerId="ADAL" clId="{E8E54712-CD0C-492B-8861-2C078FB3501E}" dt="2025-02-12T11:39:49.658" v="251" actId="478"/>
          <ac:spMkLst>
            <pc:docMk/>
            <pc:sldMk cId="3547565500" sldId="567"/>
            <ac:spMk id="16" creationId="{ADEC49EF-8C9D-D3E7-518B-DC664816367C}"/>
          </ac:spMkLst>
        </pc:spChg>
        <pc:spChg chg="add mod">
          <ac:chgData name="Burnett, Carl M" userId="396d1247-df83-4d28-bee2-e66279f856eb" providerId="ADAL" clId="{E8E54712-CD0C-492B-8861-2C078FB3501E}" dt="2025-02-12T11:42:56.005" v="370"/>
          <ac:spMkLst>
            <pc:docMk/>
            <pc:sldMk cId="3547565500" sldId="567"/>
            <ac:spMk id="17" creationId="{0C023872-E176-1E33-0B36-65B6B359A58B}"/>
          </ac:spMkLst>
        </pc:spChg>
        <pc:spChg chg="add mod">
          <ac:chgData name="Burnett, Carl M" userId="396d1247-df83-4d28-bee2-e66279f856eb" providerId="ADAL" clId="{E8E54712-CD0C-492B-8861-2C078FB3501E}" dt="2025-02-12T11:43:06.475" v="371" actId="1076"/>
          <ac:spMkLst>
            <pc:docMk/>
            <pc:sldMk cId="3547565500" sldId="567"/>
            <ac:spMk id="19" creationId="{BFB907B8-0158-C329-FFC0-B0E38736F5BD}"/>
          </ac:spMkLst>
        </pc:spChg>
      </pc:sldChg>
      <pc:sldMasterChg chg="delSldLayout modSldLayout">
        <pc:chgData name="Burnett, Carl M" userId="396d1247-df83-4d28-bee2-e66279f856eb" providerId="ADAL" clId="{E8E54712-CD0C-492B-8861-2C078FB3501E}" dt="2025-02-12T11:44:28.977" v="392" actId="14100"/>
        <pc:sldMasterMkLst>
          <pc:docMk/>
          <pc:sldMasterMk cId="645675806" sldId="2147483648"/>
        </pc:sldMasterMkLst>
        <pc:sldLayoutChg chg="del">
          <pc:chgData name="Burnett, Carl M" userId="396d1247-df83-4d28-bee2-e66279f856eb" providerId="ADAL" clId="{E8E54712-CD0C-492B-8861-2C078FB3501E}" dt="2025-02-12T11:25:30.822" v="84" actId="47"/>
          <pc:sldLayoutMkLst>
            <pc:docMk/>
            <pc:sldMasterMk cId="645675806" sldId="2147483648"/>
            <pc:sldLayoutMk cId="4015763378" sldId="2147483669"/>
          </pc:sldLayoutMkLst>
        </pc:sldLayoutChg>
        <pc:sldLayoutChg chg="addSp delSp modSp mod">
          <pc:chgData name="Burnett, Carl M" userId="396d1247-df83-4d28-bee2-e66279f856eb" providerId="ADAL" clId="{E8E54712-CD0C-492B-8861-2C078FB3501E}" dt="2025-02-12T11:44:28.977" v="392" actId="14100"/>
          <pc:sldLayoutMkLst>
            <pc:docMk/>
            <pc:sldMasterMk cId="645675806" sldId="2147483648"/>
            <pc:sldLayoutMk cId="3230174596" sldId="2147483671"/>
          </pc:sldLayoutMkLst>
          <pc:spChg chg="add mod">
            <ac:chgData name="Burnett, Carl M" userId="396d1247-df83-4d28-bee2-e66279f856eb" providerId="ADAL" clId="{E8E54712-CD0C-492B-8861-2C078FB3501E}" dt="2025-02-12T11:44:04.780" v="386" actId="2711"/>
            <ac:spMkLst>
              <pc:docMk/>
              <pc:sldMasterMk cId="645675806" sldId="2147483648"/>
              <pc:sldLayoutMk cId="3230174596" sldId="2147483671"/>
              <ac:spMk id="2" creationId="{50B090AF-C518-005C-6A79-53B1E9E704F2}"/>
            </ac:spMkLst>
          </pc:spChg>
          <pc:spChg chg="add del">
            <ac:chgData name="Burnett, Carl M" userId="396d1247-df83-4d28-bee2-e66279f856eb" providerId="ADAL" clId="{E8E54712-CD0C-492B-8861-2C078FB3501E}" dt="2025-02-12T11:44:16.734" v="388" actId="11529"/>
            <ac:spMkLst>
              <pc:docMk/>
              <pc:sldMasterMk cId="645675806" sldId="2147483648"/>
              <pc:sldLayoutMk cId="3230174596" sldId="2147483671"/>
              <ac:spMk id="3" creationId="{87C25F87-A808-36B3-DBDB-7167DEA033B0}"/>
            </ac:spMkLst>
          </pc:spChg>
          <pc:spChg chg="add mod">
            <ac:chgData name="Burnett, Carl M" userId="396d1247-df83-4d28-bee2-e66279f856eb" providerId="ADAL" clId="{E8E54712-CD0C-492B-8861-2C078FB3501E}" dt="2025-02-12T11:44:28.977" v="392" actId="14100"/>
            <ac:spMkLst>
              <pc:docMk/>
              <pc:sldMasterMk cId="645675806" sldId="2147483648"/>
              <pc:sldLayoutMk cId="3230174596" sldId="2147483671"/>
              <ac:spMk id="7" creationId="{2F72F41A-8D00-BEF1-D603-98C9EEA3B9DF}"/>
            </ac:spMkLst>
          </pc:spChg>
          <pc:spChg chg="del">
            <ac:chgData name="Burnett, Carl M" userId="396d1247-df83-4d28-bee2-e66279f856eb" providerId="ADAL" clId="{E8E54712-CD0C-492B-8861-2C078FB3501E}" dt="2025-02-12T11:44:08.440" v="387" actId="478"/>
            <ac:spMkLst>
              <pc:docMk/>
              <pc:sldMasterMk cId="645675806" sldId="2147483648"/>
              <pc:sldLayoutMk cId="3230174596" sldId="2147483671"/>
              <ac:spMk id="8" creationId="{2DE2909F-294A-FA9A-63B1-F9BC12B3E256}"/>
            </ac:spMkLst>
          </pc:spChg>
          <pc:spChg chg="del">
            <ac:chgData name="Burnett, Carl M" userId="396d1247-df83-4d28-bee2-e66279f856eb" providerId="ADAL" clId="{E8E54712-CD0C-492B-8861-2C078FB3501E}" dt="2025-02-12T11:43:46.657" v="378" actId="478"/>
            <ac:spMkLst>
              <pc:docMk/>
              <pc:sldMasterMk cId="645675806" sldId="2147483648"/>
              <pc:sldLayoutMk cId="3230174596" sldId="2147483671"/>
              <ac:spMk id="10" creationId="{722B0935-60EF-7750-21FF-85C6FA94DDB4}"/>
            </ac:spMkLst>
          </pc:spChg>
        </pc:sldLayoutChg>
      </pc:sldMasterChg>
    </pc:docChg>
  </pc:docChgLst>
  <pc:docChgLst>
    <pc:chgData name="Burnett, Carl M" userId="396d1247-df83-4d28-bee2-e66279f856eb" providerId="ADAL" clId="{7CD5FE85-6BE6-46B9-83CC-07953987A7D2}"/>
    <pc:docChg chg="undo custSel addSld delSld modSld modMainMaster">
      <pc:chgData name="Burnett, Carl M" userId="396d1247-df83-4d28-bee2-e66279f856eb" providerId="ADAL" clId="{7CD5FE85-6BE6-46B9-83CC-07953987A7D2}" dt="2025-02-05T17:56:30.561" v="1422" actId="47"/>
      <pc:docMkLst>
        <pc:docMk/>
      </pc:docMkLst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949052959" sldId="256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7:56:30.561" v="1422" actId="47"/>
        <pc:sldMkLst>
          <pc:docMk/>
          <pc:sldMk cId="3126618774" sldId="256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703745479" sldId="257"/>
        </pc:sldMkLst>
      </pc:sldChg>
      <pc:sldChg chg="del">
        <pc:chgData name="Burnett, Carl M" userId="396d1247-df83-4d28-bee2-e66279f856eb" providerId="ADAL" clId="{7CD5FE85-6BE6-46B9-83CC-07953987A7D2}" dt="2025-02-05T17:56:30.561" v="1422" actId="47"/>
        <pc:sldMkLst>
          <pc:docMk/>
          <pc:sldMk cId="3078538971" sldId="257"/>
        </pc:sldMkLst>
      </pc:sldChg>
      <pc:sldChg chg="del">
        <pc:chgData name="Burnett, Carl M" userId="396d1247-df83-4d28-bee2-e66279f856eb" providerId="ADAL" clId="{7CD5FE85-6BE6-46B9-83CC-07953987A7D2}" dt="2025-02-05T12:10:13.415" v="813" actId="47"/>
        <pc:sldMkLst>
          <pc:docMk/>
          <pc:sldMk cId="1097644096" sldId="259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761224283" sldId="260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069732992" sldId="261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840886738" sldId="262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101617567" sldId="263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4140886439" sldId="264"/>
        </pc:sldMkLst>
      </pc:sldChg>
      <pc:sldChg chg="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1361107150" sldId="265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1255739849" sldId="266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3456995876" sldId="267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4256209705" sldId="268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646696813" sldId="269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812441095" sldId="270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3976266961" sldId="271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050026989" sldId="272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1997608113" sldId="273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1486212931" sldId="274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1535600085" sldId="274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546822496" sldId="275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941293084" sldId="275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846231271" sldId="276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1877128323" sldId="276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2007603315" sldId="277"/>
        </pc:sldMkLst>
      </pc:sldChg>
      <pc:sldChg chg="del">
        <pc:chgData name="Burnett, Carl M" userId="396d1247-df83-4d28-bee2-e66279f856eb" providerId="ADAL" clId="{7CD5FE85-6BE6-46B9-83CC-07953987A7D2}" dt="2025-02-04T20:33:40.082" v="376" actId="47"/>
        <pc:sldMkLst>
          <pc:docMk/>
          <pc:sldMk cId="660883394" sldId="278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3369767760" sldId="278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3982778428" sldId="279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3100029485" sldId="282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736371120" sldId="283"/>
        </pc:sldMkLst>
      </pc:sldChg>
      <pc:sldChg chg="del">
        <pc:chgData name="Burnett, Carl M" userId="396d1247-df83-4d28-bee2-e66279f856eb" providerId="ADAL" clId="{7CD5FE85-6BE6-46B9-83CC-07953987A7D2}" dt="2025-02-05T17:56:30.561" v="1422" actId="47"/>
        <pc:sldMkLst>
          <pc:docMk/>
          <pc:sldMk cId="4150757610" sldId="283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1171029616" sldId="284"/>
        </pc:sldMkLst>
      </pc:sldChg>
      <pc:sldChg chg="del">
        <pc:chgData name="Burnett, Carl M" userId="396d1247-df83-4d28-bee2-e66279f856eb" providerId="ADAL" clId="{7CD5FE85-6BE6-46B9-83CC-07953987A7D2}" dt="2025-02-05T17:56:30.561" v="1422" actId="47"/>
        <pc:sldMkLst>
          <pc:docMk/>
          <pc:sldMk cId="2485057582" sldId="285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232465972" sldId="286"/>
        </pc:sldMkLst>
      </pc:sldChg>
      <pc:sldChg chg="addSp delSp modSp del mod modClrScheme chgLayout">
        <pc:chgData name="Burnett, Carl M" userId="396d1247-df83-4d28-bee2-e66279f856eb" providerId="ADAL" clId="{7CD5FE85-6BE6-46B9-83CC-07953987A7D2}" dt="2025-02-04T20:29:53.207" v="342" actId="47"/>
        <pc:sldMkLst>
          <pc:docMk/>
          <pc:sldMk cId="2873741747" sldId="286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121909058" sldId="288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4113298739" sldId="289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3047605571" sldId="293"/>
        </pc:sldMkLst>
      </pc:sldChg>
      <pc:sldChg chg="del">
        <pc:chgData name="Burnett, Carl M" userId="396d1247-df83-4d28-bee2-e66279f856eb" providerId="ADAL" clId="{7CD5FE85-6BE6-46B9-83CC-07953987A7D2}" dt="2025-02-05T17:56:30.561" v="1422" actId="47"/>
        <pc:sldMkLst>
          <pc:docMk/>
          <pc:sldMk cId="3352950497" sldId="352"/>
        </pc:sldMkLst>
      </pc:sldChg>
      <pc:sldChg chg="del">
        <pc:chgData name="Burnett, Carl M" userId="396d1247-df83-4d28-bee2-e66279f856eb" providerId="ADAL" clId="{7CD5FE85-6BE6-46B9-83CC-07953987A7D2}" dt="2025-02-05T17:56:30.561" v="1422" actId="47"/>
        <pc:sldMkLst>
          <pc:docMk/>
          <pc:sldMk cId="26666957" sldId="353"/>
        </pc:sldMkLst>
      </pc:sldChg>
      <pc:sldChg chg="del">
        <pc:chgData name="Burnett, Carl M" userId="396d1247-df83-4d28-bee2-e66279f856eb" providerId="ADAL" clId="{7CD5FE85-6BE6-46B9-83CC-07953987A7D2}" dt="2025-02-05T17:56:30.561" v="1422" actId="47"/>
        <pc:sldMkLst>
          <pc:docMk/>
          <pc:sldMk cId="73724506" sldId="354"/>
        </pc:sldMkLst>
      </pc:sldChg>
      <pc:sldChg chg="modSp del mod">
        <pc:chgData name="Burnett, Carl M" userId="396d1247-df83-4d28-bee2-e66279f856eb" providerId="ADAL" clId="{7CD5FE85-6BE6-46B9-83CC-07953987A7D2}" dt="2025-02-05T17:56:30.561" v="1422" actId="47"/>
        <pc:sldMkLst>
          <pc:docMk/>
          <pc:sldMk cId="2821153728" sldId="369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7:56:30.561" v="1422" actId="47"/>
        <pc:sldMkLst>
          <pc:docMk/>
          <pc:sldMk cId="3707335301" sldId="373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3965354521" sldId="378"/>
        </pc:sldMkLst>
      </pc:sldChg>
      <pc:sldChg chg="addSp del delDesignElem">
        <pc:chgData name="Burnett, Carl M" userId="396d1247-df83-4d28-bee2-e66279f856eb" providerId="ADAL" clId="{7CD5FE85-6BE6-46B9-83CC-07953987A7D2}" dt="2025-02-05T17:56:30.561" v="1422" actId="47"/>
        <pc:sldMkLst>
          <pc:docMk/>
          <pc:sldMk cId="3423815426" sldId="380"/>
        </pc:sldMkLst>
      </pc:sldChg>
      <pc:sldChg chg="addSp delSp modSp mod modClrScheme modShow chgLayout">
        <pc:chgData name="Burnett, Carl M" userId="396d1247-df83-4d28-bee2-e66279f856eb" providerId="ADAL" clId="{7CD5FE85-6BE6-46B9-83CC-07953987A7D2}" dt="2025-02-04T20:45:49.429" v="471" actId="1076"/>
        <pc:sldMkLst>
          <pc:docMk/>
          <pc:sldMk cId="2600319462" sldId="540"/>
        </pc:sldMkLst>
      </pc:sldChg>
      <pc:sldChg chg="addSp delSp modSp mod modClrScheme modShow chgLayout">
        <pc:chgData name="Burnett, Carl M" userId="396d1247-df83-4d28-bee2-e66279f856eb" providerId="ADAL" clId="{7CD5FE85-6BE6-46B9-83CC-07953987A7D2}" dt="2025-02-04T20:41:02.789" v="420" actId="729"/>
        <pc:sldMkLst>
          <pc:docMk/>
          <pc:sldMk cId="848759082" sldId="541"/>
        </pc:sldMkLst>
      </pc:sldChg>
      <pc:sldChg chg="addSp delSp modSp mod modClrScheme modShow chgLayout">
        <pc:chgData name="Burnett, Carl M" userId="396d1247-df83-4d28-bee2-e66279f856eb" providerId="ADAL" clId="{7CD5FE85-6BE6-46B9-83CC-07953987A7D2}" dt="2025-02-04T20:41:02.789" v="420" actId="729"/>
        <pc:sldMkLst>
          <pc:docMk/>
          <pc:sldMk cId="3083419024" sldId="542"/>
        </pc:sldMkLst>
      </pc:sldChg>
      <pc:sldChg chg="delSp modSp del mod">
        <pc:chgData name="Burnett, Carl M" userId="396d1247-df83-4d28-bee2-e66279f856eb" providerId="ADAL" clId="{7CD5FE85-6BE6-46B9-83CC-07953987A7D2}" dt="2025-02-05T15:05:52.334" v="1305" actId="47"/>
        <pc:sldMkLst>
          <pc:docMk/>
          <pc:sldMk cId="192383978" sldId="557"/>
        </pc:sldMkLst>
      </pc:sldChg>
      <pc:sldChg chg="addSp delSp modSp mod modClrScheme chgLayout">
        <pc:chgData name="Burnett, Carl M" userId="396d1247-df83-4d28-bee2-e66279f856eb" providerId="ADAL" clId="{7CD5FE85-6BE6-46B9-83CC-07953987A7D2}" dt="2025-02-04T20:53:04.589" v="571" actId="20577"/>
        <pc:sldMkLst>
          <pc:docMk/>
          <pc:sldMk cId="2305461528" sldId="559"/>
        </pc:sldMkLst>
        <pc:spChg chg="mod ord">
          <ac:chgData name="Burnett, Carl M" userId="396d1247-df83-4d28-bee2-e66279f856eb" providerId="ADAL" clId="{7CD5FE85-6BE6-46B9-83CC-07953987A7D2}" dt="2025-02-04T20:53:04.589" v="571" actId="20577"/>
          <ac:spMkLst>
            <pc:docMk/>
            <pc:sldMk cId="2305461528" sldId="559"/>
            <ac:spMk id="3" creationId="{55E52EAF-89E1-4228-8430-EC49E95D83C8}"/>
          </ac:spMkLst>
        </pc:spChg>
        <pc:spChg chg="mod ord">
          <ac:chgData name="Burnett, Carl M" userId="396d1247-df83-4d28-bee2-e66279f856eb" providerId="ADAL" clId="{7CD5FE85-6BE6-46B9-83CC-07953987A7D2}" dt="2025-02-04T19:02:49.134" v="48" actId="700"/>
          <ac:spMkLst>
            <pc:docMk/>
            <pc:sldMk cId="2305461528" sldId="559"/>
            <ac:spMk id="4" creationId="{20BBBAB1-8555-4644-987B-6CC7CC67C906}"/>
          </ac:spMkLst>
        </pc:spChg>
        <pc:spChg chg="mod ord">
          <ac:chgData name="Burnett, Carl M" userId="396d1247-df83-4d28-bee2-e66279f856eb" providerId="ADAL" clId="{7CD5FE85-6BE6-46B9-83CC-07953987A7D2}" dt="2025-02-04T19:02:49.134" v="48" actId="700"/>
          <ac:spMkLst>
            <pc:docMk/>
            <pc:sldMk cId="2305461528" sldId="559"/>
            <ac:spMk id="5" creationId="{DB9BC6D5-36AB-4647-8D0E-FA16D39FA809}"/>
          </ac:spMkLst>
        </pc:spChg>
        <pc:spChg chg="mod ord">
          <ac:chgData name="Burnett, Carl M" userId="396d1247-df83-4d28-bee2-e66279f856eb" providerId="ADAL" clId="{7CD5FE85-6BE6-46B9-83CC-07953987A7D2}" dt="2025-02-04T19:02:49.134" v="48" actId="700"/>
          <ac:spMkLst>
            <pc:docMk/>
            <pc:sldMk cId="2305461528" sldId="559"/>
            <ac:spMk id="6" creationId="{C7D80EB4-2A88-4C3E-851E-E89C62E5F30E}"/>
          </ac:spMkLst>
        </pc:spChg>
        <pc:spChg chg="add mod ord">
          <ac:chgData name="Burnett, Carl M" userId="396d1247-df83-4d28-bee2-e66279f856eb" providerId="ADAL" clId="{7CD5FE85-6BE6-46B9-83CC-07953987A7D2}" dt="2025-02-04T20:48:31.581" v="493" actId="1076"/>
          <ac:spMkLst>
            <pc:docMk/>
            <pc:sldMk cId="2305461528" sldId="559"/>
            <ac:spMk id="7" creationId="{5D3A9E37-53A2-289B-4512-7234EFC62FD4}"/>
          </ac:spMkLst>
        </pc:spChg>
      </pc:sldChg>
      <pc:sldChg chg="addSp delSp modSp mod modClrScheme chgLayout">
        <pc:chgData name="Burnett, Carl M" userId="396d1247-df83-4d28-bee2-e66279f856eb" providerId="ADAL" clId="{7CD5FE85-6BE6-46B9-83CC-07953987A7D2}" dt="2025-02-04T20:31:00.610" v="346" actId="14100"/>
        <pc:sldMkLst>
          <pc:docMk/>
          <pc:sldMk cId="408158160" sldId="560"/>
        </pc:sldMkLst>
      </pc:sldChg>
      <pc:sldChg chg="addSp delSp modSp mod modClrScheme chgLayout">
        <pc:chgData name="Burnett, Carl M" userId="396d1247-df83-4d28-bee2-e66279f856eb" providerId="ADAL" clId="{7CD5FE85-6BE6-46B9-83CC-07953987A7D2}" dt="2025-02-04T20:46:09.694" v="472" actId="121"/>
        <pc:sldMkLst>
          <pc:docMk/>
          <pc:sldMk cId="2345819384" sldId="561"/>
        </pc:sldMkLst>
      </pc:sldChg>
      <pc:sldChg chg="addSp delSp modSp mod modClrScheme chgLayout">
        <pc:chgData name="Burnett, Carl M" userId="396d1247-df83-4d28-bee2-e66279f856eb" providerId="ADAL" clId="{7CD5FE85-6BE6-46B9-83CC-07953987A7D2}" dt="2025-02-04T20:32:00.624" v="359" actId="14100"/>
        <pc:sldMkLst>
          <pc:docMk/>
          <pc:sldMk cId="47729928" sldId="562"/>
        </pc:sldMkLst>
      </pc:sldChg>
      <pc:sldChg chg="addSp modSp mod modMedia modClrScheme delDesignElem chgLayout">
        <pc:chgData name="Burnett, Carl M" userId="396d1247-df83-4d28-bee2-e66279f856eb" providerId="ADAL" clId="{7CD5FE85-6BE6-46B9-83CC-07953987A7D2}" dt="2025-02-05T15:11:26.066" v="1345"/>
        <pc:sldMkLst>
          <pc:docMk/>
          <pc:sldMk cId="4243174042" sldId="563"/>
        </pc:sldMkLst>
      </pc:sldChg>
      <pc:sldChg chg="addSp delSp modSp mod modClrScheme delDesignElem chgLayout">
        <pc:chgData name="Burnett, Carl M" userId="396d1247-df83-4d28-bee2-e66279f856eb" providerId="ADAL" clId="{7CD5FE85-6BE6-46B9-83CC-07953987A7D2}" dt="2025-02-05T15:11:26.066" v="1345"/>
        <pc:sldMkLst>
          <pc:docMk/>
          <pc:sldMk cId="943711547" sldId="564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7:56:30.561" v="1422" actId="47"/>
        <pc:sldMkLst>
          <pc:docMk/>
          <pc:sldMk cId="1410619594" sldId="565"/>
        </pc:sldMkLst>
      </pc:sldChg>
      <pc:sldChg chg="modSp del mod">
        <pc:chgData name="Burnett, Carl M" userId="396d1247-df83-4d28-bee2-e66279f856eb" providerId="ADAL" clId="{7CD5FE85-6BE6-46B9-83CC-07953987A7D2}" dt="2025-02-05T15:05:52.334" v="1305" actId="47"/>
        <pc:sldMkLst>
          <pc:docMk/>
          <pc:sldMk cId="2289788707" sldId="565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3545695512" sldId="566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666035222" sldId="575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946930646" sldId="576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792850725" sldId="577"/>
        </pc:sldMkLst>
      </pc:sldChg>
      <pc:sldChg chg="addSp delSp modSp del mod modClrScheme delDesignElem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3852484078" sldId="578"/>
        </pc:sldMkLst>
      </pc:sldChg>
      <pc:sldChg chg="delSp modSp del mod">
        <pc:chgData name="Burnett, Carl M" userId="396d1247-df83-4d28-bee2-e66279f856eb" providerId="ADAL" clId="{7CD5FE85-6BE6-46B9-83CC-07953987A7D2}" dt="2025-02-05T15:05:52.334" v="1305" actId="47"/>
        <pc:sldMkLst>
          <pc:docMk/>
          <pc:sldMk cId="671586726" sldId="579"/>
        </pc:sldMkLst>
      </pc:sldChg>
      <pc:sldChg chg="modSp del mod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3263274575" sldId="580"/>
        </pc:sldMkLst>
      </pc:sldChg>
      <pc:sldChg chg="addSp modSp del mod modClrScheme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3373526201" sldId="581"/>
        </pc:sldMkLst>
      </pc:sldChg>
      <pc:sldChg chg="addSp delSp modSp del mod modClrScheme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4194320503" sldId="582"/>
        </pc:sldMkLst>
      </pc:sldChg>
      <pc:sldChg chg="addSp delSp modSp del mod modClrScheme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1404540273" sldId="583"/>
        </pc:sldMkLst>
      </pc:sldChg>
      <pc:sldChg chg="addSp delSp modSp del mod modClrScheme chgLayout">
        <pc:chgData name="Burnett, Carl M" userId="396d1247-df83-4d28-bee2-e66279f856eb" providerId="ADAL" clId="{7CD5FE85-6BE6-46B9-83CC-07953987A7D2}" dt="2025-02-05T15:05:52.334" v="1305" actId="47"/>
        <pc:sldMkLst>
          <pc:docMk/>
          <pc:sldMk cId="4062339510" sldId="584"/>
        </pc:sldMkLst>
      </pc:sldChg>
      <pc:sldChg chg="delSp modSp add del mod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787928214" sldId="585"/>
        </pc:sldMkLst>
      </pc:sldChg>
      <pc:sldChg chg="delSp modSp add del mod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348215456" sldId="586"/>
        </pc:sldMkLst>
      </pc:sldChg>
      <pc:sldChg chg="addSp delSp modSp add del mod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4087656728" sldId="587"/>
        </pc:sldMkLst>
      </pc:sldChg>
      <pc:sldChg chg="delSp modSp add del mod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720645068" sldId="588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679530154" sldId="589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3611316553" sldId="590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3936445532" sldId="601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2233718684" sldId="602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171440256" sldId="603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97730600" sldId="604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002427654" sldId="605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775934931" sldId="606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220402086" sldId="607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028530826" sldId="608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15140712" sldId="610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645537584" sldId="611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59738951" sldId="612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634917247" sldId="613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695517196" sldId="614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411799288" sldId="615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910483145" sldId="616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800376714" sldId="617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314208211" sldId="618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28524737" sldId="619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925761807" sldId="620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052640353" sldId="621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488016043" sldId="622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4219232158" sldId="623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264425403" sldId="624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040970959" sldId="625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916101515" sldId="626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01407721" sldId="627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549383496" sldId="628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2190468542" sldId="630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2775346521" sldId="632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122053680" sldId="633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407335353" sldId="634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22271737" sldId="635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576508716" sldId="636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04304587" sldId="637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765066433" sldId="638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462664433" sldId="639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498667894" sldId="640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532462954" sldId="641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826265023" sldId="642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917320951" sldId="643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2055041921" sldId="644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595892017" sldId="645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393232018" sldId="646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1410076" sldId="649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880225337" sldId="650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3508848084" sldId="707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1812074796" sldId="708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894326795" sldId="709"/>
        </pc:sldMkLst>
      </pc:sldChg>
      <pc:sldChg chg="add del">
        <pc:chgData name="Burnett, Carl M" userId="396d1247-df83-4d28-bee2-e66279f856eb" providerId="ADAL" clId="{7CD5FE85-6BE6-46B9-83CC-07953987A7D2}" dt="2025-02-05T15:05:52.334" v="1305" actId="47"/>
        <pc:sldMkLst>
          <pc:docMk/>
          <pc:sldMk cId="2044725245" sldId="710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301874957" sldId="711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1210882882" sldId="712"/>
        </pc:sldMkLst>
      </pc:sldChg>
      <pc:sldChg chg="delSp add del setBg delDesignElem">
        <pc:chgData name="Burnett, Carl M" userId="396d1247-df83-4d28-bee2-e66279f856eb" providerId="ADAL" clId="{7CD5FE85-6BE6-46B9-83CC-07953987A7D2}" dt="2025-02-05T15:05:52.334" v="1305" actId="47"/>
        <pc:sldMkLst>
          <pc:docMk/>
          <pc:sldMk cId="4064769368" sldId="713"/>
        </pc:sldMkLst>
      </pc:sldChg>
      <pc:sldMasterChg chg="addSp delSp modSp mod delSldLayout modSldLayout sldLayoutOrd">
        <pc:chgData name="Burnett, Carl M" userId="396d1247-df83-4d28-bee2-e66279f856eb" providerId="ADAL" clId="{7CD5FE85-6BE6-46B9-83CC-07953987A7D2}" dt="2025-02-05T17:56:30.561" v="1422" actId="47"/>
        <pc:sldMasterMkLst>
          <pc:docMk/>
          <pc:sldMasterMk cId="645675806" sldId="2147483648"/>
        </pc:sldMasterMkLst>
        <pc:spChg chg="add mod">
          <ac:chgData name="Burnett, Carl M" userId="396d1247-df83-4d28-bee2-e66279f856eb" providerId="ADAL" clId="{7CD5FE85-6BE6-46B9-83CC-07953987A7D2}" dt="2025-02-04T20:39:40.995" v="418" actId="1076"/>
          <ac:spMkLst>
            <pc:docMk/>
            <pc:sldMasterMk cId="645675806" sldId="2147483648"/>
            <ac:spMk id="11" creationId="{F74E7D76-CAC1-794E-4750-F7FC70541B04}"/>
          </ac:spMkLst>
        </pc:spChg>
        <pc:picChg chg="add mod">
          <ac:chgData name="Burnett, Carl M" userId="396d1247-df83-4d28-bee2-e66279f856eb" providerId="ADAL" clId="{7CD5FE85-6BE6-46B9-83CC-07953987A7D2}" dt="2025-02-04T20:39:51.035" v="419" actId="1076"/>
          <ac:picMkLst>
            <pc:docMk/>
            <pc:sldMasterMk cId="645675806" sldId="2147483648"/>
            <ac:picMk id="12" creationId="{26792FE5-4797-992F-6882-B4AE38022AA5}"/>
          </ac:picMkLst>
        </pc:picChg>
        <pc:sldLayoutChg chg="delSp modSp mod">
          <pc:chgData name="Burnett, Carl M" userId="396d1247-df83-4d28-bee2-e66279f856eb" providerId="ADAL" clId="{7CD5FE85-6BE6-46B9-83CC-07953987A7D2}" dt="2025-02-04T20:41:48.708" v="423" actId="478"/>
          <pc:sldLayoutMkLst>
            <pc:docMk/>
            <pc:sldMasterMk cId="645675806" sldId="2147483648"/>
            <pc:sldLayoutMk cId="524274221" sldId="2147483649"/>
          </pc:sldLayoutMkLst>
          <pc:spChg chg="mod">
            <ac:chgData name="Burnett, Carl M" userId="396d1247-df83-4d28-bee2-e66279f856eb" providerId="ADAL" clId="{7CD5FE85-6BE6-46B9-83CC-07953987A7D2}" dt="2025-02-04T18:55:28.655" v="18" actId="2711"/>
            <ac:spMkLst>
              <pc:docMk/>
              <pc:sldMasterMk cId="645675806" sldId="2147483648"/>
              <pc:sldLayoutMk cId="524274221" sldId="2147483649"/>
              <ac:spMk id="9" creationId="{7DB9B7CB-4A50-B64E-8306-F35AF736973B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4T20:42:13.576" v="428" actId="14100"/>
          <pc:sldLayoutMkLst>
            <pc:docMk/>
            <pc:sldMasterMk cId="645675806" sldId="2147483648"/>
            <pc:sldLayoutMk cId="2604223648" sldId="2147483650"/>
          </pc:sldLayoutMkLst>
          <pc:spChg chg="mod">
            <ac:chgData name="Burnett, Carl M" userId="396d1247-df83-4d28-bee2-e66279f856eb" providerId="ADAL" clId="{7CD5FE85-6BE6-46B9-83CC-07953987A7D2}" dt="2025-02-04T18:55:47.010" v="19" actId="2711"/>
            <ac:spMkLst>
              <pc:docMk/>
              <pc:sldMasterMk cId="645675806" sldId="2147483648"/>
              <pc:sldLayoutMk cId="2604223648" sldId="2147483650"/>
              <ac:spMk id="12" creationId="{83BD4CA6-CA85-D746-A313-445596E0A816}"/>
            </ac:spMkLst>
          </pc:spChg>
          <pc:spChg chg="mod">
            <ac:chgData name="Burnett, Carl M" userId="396d1247-df83-4d28-bee2-e66279f856eb" providerId="ADAL" clId="{7CD5FE85-6BE6-46B9-83CC-07953987A7D2}" dt="2025-02-04T20:42:13.576" v="428" actId="14100"/>
            <ac:spMkLst>
              <pc:docMk/>
              <pc:sldMasterMk cId="645675806" sldId="2147483648"/>
              <pc:sldLayoutMk cId="2604223648" sldId="2147483650"/>
              <ac:spMk id="14" creationId="{A38B11DE-B3CE-5047-93B0-EEA2175AB110}"/>
            </ac:spMkLst>
          </pc:spChg>
          <pc:spChg chg="mod">
            <ac:chgData name="Burnett, Carl M" userId="396d1247-df83-4d28-bee2-e66279f856eb" providerId="ADAL" clId="{7CD5FE85-6BE6-46B9-83CC-07953987A7D2}" dt="2025-02-04T20:42:08.439" v="426" actId="14100"/>
            <ac:spMkLst>
              <pc:docMk/>
              <pc:sldMasterMk cId="645675806" sldId="2147483648"/>
              <pc:sldLayoutMk cId="2604223648" sldId="2147483650"/>
              <ac:spMk id="21" creationId="{4059A28A-963E-5A4E-9877-BA8142C013C8}"/>
            </ac:spMkLst>
          </pc:spChg>
        </pc:sldLayoutChg>
        <pc:sldLayoutChg chg="addSp delSp modSp mod">
          <pc:chgData name="Burnett, Carl M" userId="396d1247-df83-4d28-bee2-e66279f856eb" providerId="ADAL" clId="{7CD5FE85-6BE6-46B9-83CC-07953987A7D2}" dt="2025-02-04T20:42:59.819" v="434" actId="1076"/>
          <pc:sldLayoutMkLst>
            <pc:docMk/>
            <pc:sldMasterMk cId="645675806" sldId="2147483648"/>
            <pc:sldLayoutMk cId="157629635" sldId="2147483651"/>
          </pc:sldLayoutMkLst>
          <pc:spChg chg="mod">
            <ac:chgData name="Burnett, Carl M" userId="396d1247-df83-4d28-bee2-e66279f856eb" providerId="ADAL" clId="{7CD5FE85-6BE6-46B9-83CC-07953987A7D2}" dt="2025-02-04T20:42:45.282" v="431" actId="1076"/>
            <ac:spMkLst>
              <pc:docMk/>
              <pc:sldMasterMk cId="645675806" sldId="2147483648"/>
              <pc:sldLayoutMk cId="157629635" sldId="2147483651"/>
              <ac:spMk id="7" creationId="{50A29701-43E5-0C4D-BBA0-FB09CA8B9B68}"/>
            </ac:spMkLst>
          </pc:spChg>
          <pc:spChg chg="mod">
            <ac:chgData name="Burnett, Carl M" userId="396d1247-df83-4d28-bee2-e66279f856eb" providerId="ADAL" clId="{7CD5FE85-6BE6-46B9-83CC-07953987A7D2}" dt="2025-02-04T20:42:40.468" v="430" actId="164"/>
            <ac:spMkLst>
              <pc:docMk/>
              <pc:sldMasterMk cId="645675806" sldId="2147483648"/>
              <pc:sldLayoutMk cId="157629635" sldId="2147483651"/>
              <ac:spMk id="8" creationId="{6255E1C9-5C24-164E-B85B-76DEC04285E1}"/>
            </ac:spMkLst>
          </pc:spChg>
          <pc:spChg chg="mod">
            <ac:chgData name="Burnett, Carl M" userId="396d1247-df83-4d28-bee2-e66279f856eb" providerId="ADAL" clId="{7CD5FE85-6BE6-46B9-83CC-07953987A7D2}" dt="2025-02-04T18:56:12.559" v="22" actId="2711"/>
            <ac:spMkLst>
              <pc:docMk/>
              <pc:sldMasterMk cId="645675806" sldId="2147483648"/>
              <pc:sldLayoutMk cId="157629635" sldId="2147483651"/>
              <ac:spMk id="10" creationId="{97A54E94-381C-894C-BD7A-37F51A332EB3}"/>
            </ac:spMkLst>
          </pc:spChg>
          <pc:grpChg chg="add mod">
            <ac:chgData name="Burnett, Carl M" userId="396d1247-df83-4d28-bee2-e66279f856eb" providerId="ADAL" clId="{7CD5FE85-6BE6-46B9-83CC-07953987A7D2}" dt="2025-02-04T20:42:55.402" v="433" actId="1076"/>
            <ac:grpSpMkLst>
              <pc:docMk/>
              <pc:sldMasterMk cId="645675806" sldId="2147483648"/>
              <pc:sldLayoutMk cId="157629635" sldId="2147483651"/>
              <ac:grpSpMk id="6" creationId="{A6139085-C19A-4C52-185E-590FEAD9AAA0}"/>
            </ac:grpSpMkLst>
          </pc:grpChg>
          <pc:picChg chg="mod">
            <ac:chgData name="Burnett, Carl M" userId="396d1247-df83-4d28-bee2-e66279f856eb" providerId="ADAL" clId="{7CD5FE85-6BE6-46B9-83CC-07953987A7D2}" dt="2025-02-04T20:42:59.819" v="434" actId="1076"/>
            <ac:picMkLst>
              <pc:docMk/>
              <pc:sldMasterMk cId="645675806" sldId="2147483648"/>
              <pc:sldLayoutMk cId="157629635" sldId="2147483651"/>
              <ac:picMk id="12" creationId="{7E120F7B-7447-9142-A831-7680F1944515}"/>
            </ac:picMkLst>
          </pc:picChg>
        </pc:sldLayoutChg>
        <pc:sldLayoutChg chg="delSp modSp mod">
          <pc:chgData name="Burnett, Carl M" userId="396d1247-df83-4d28-bee2-e66279f856eb" providerId="ADAL" clId="{7CD5FE85-6BE6-46B9-83CC-07953987A7D2}" dt="2025-02-04T18:56:44.019" v="24" actId="478"/>
          <pc:sldLayoutMkLst>
            <pc:docMk/>
            <pc:sldMasterMk cId="645675806" sldId="2147483648"/>
            <pc:sldLayoutMk cId="2089831415" sldId="2147483652"/>
          </pc:sldLayoutMkLst>
          <pc:spChg chg="mod">
            <ac:chgData name="Burnett, Carl M" userId="396d1247-df83-4d28-bee2-e66279f856eb" providerId="ADAL" clId="{7CD5FE85-6BE6-46B9-83CC-07953987A7D2}" dt="2025-02-04T18:56:39.041" v="23" actId="2711"/>
            <ac:spMkLst>
              <pc:docMk/>
              <pc:sldMasterMk cId="645675806" sldId="2147483648"/>
              <pc:sldLayoutMk cId="2089831415" sldId="2147483652"/>
              <ac:spMk id="12" creationId="{08EB8F49-9CA6-3A4E-8CE2-4373CD7220C1}"/>
            </ac:spMkLst>
          </pc:spChg>
        </pc:sldLayoutChg>
        <pc:sldLayoutChg chg="modSp">
          <pc:chgData name="Burnett, Carl M" userId="396d1247-df83-4d28-bee2-e66279f856eb" providerId="ADAL" clId="{7CD5FE85-6BE6-46B9-83CC-07953987A7D2}" dt="2025-02-04T18:56:57.491" v="25" actId="2711"/>
          <pc:sldLayoutMkLst>
            <pc:docMk/>
            <pc:sldMasterMk cId="645675806" sldId="2147483648"/>
            <pc:sldLayoutMk cId="3178632826" sldId="2147483653"/>
          </pc:sldLayoutMkLst>
          <pc:spChg chg="mod">
            <ac:chgData name="Burnett, Carl M" userId="396d1247-df83-4d28-bee2-e66279f856eb" providerId="ADAL" clId="{7CD5FE85-6BE6-46B9-83CC-07953987A7D2}" dt="2025-02-04T18:56:57.491" v="25" actId="2711"/>
            <ac:spMkLst>
              <pc:docMk/>
              <pc:sldMasterMk cId="645675806" sldId="2147483648"/>
              <pc:sldLayoutMk cId="3178632826" sldId="2147483653"/>
              <ac:spMk id="16" creationId="{8B2D0E8D-C478-4246-A0AF-D2E9CB311B36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5T12:41:21.665" v="1137" actId="14100"/>
          <pc:sldLayoutMkLst>
            <pc:docMk/>
            <pc:sldMasterMk cId="645675806" sldId="2147483648"/>
            <pc:sldLayoutMk cId="3850747644" sldId="2147483654"/>
          </pc:sldLayoutMkLst>
          <pc:spChg chg="mod">
            <ac:chgData name="Burnett, Carl M" userId="396d1247-df83-4d28-bee2-e66279f856eb" providerId="ADAL" clId="{7CD5FE85-6BE6-46B9-83CC-07953987A7D2}" dt="2025-02-05T12:41:21.665" v="1137" actId="14100"/>
            <ac:spMkLst>
              <pc:docMk/>
              <pc:sldMasterMk cId="645675806" sldId="2147483648"/>
              <pc:sldLayoutMk cId="3850747644" sldId="2147483654"/>
              <ac:spMk id="3" creationId="{AD8F95B2-B744-EFD8-F1F6-998EE3430810}"/>
            </ac:spMkLst>
          </pc:spChg>
          <pc:spChg chg="mod">
            <ac:chgData name="Burnett, Carl M" userId="396d1247-df83-4d28-bee2-e66279f856eb" providerId="ADAL" clId="{7CD5FE85-6BE6-46B9-83CC-07953987A7D2}" dt="2025-02-04T18:57:14.109" v="28" actId="1076"/>
            <ac:spMkLst>
              <pc:docMk/>
              <pc:sldMasterMk cId="645675806" sldId="2147483648"/>
              <pc:sldLayoutMk cId="3850747644" sldId="2147483654"/>
              <ac:spMk id="8" creationId="{FE29B9EB-0117-094A-90F1-8355B6BFD9D7}"/>
            </ac:spMkLst>
          </pc:spChg>
          <pc:spChg chg="mod">
            <ac:chgData name="Burnett, Carl M" userId="396d1247-df83-4d28-bee2-e66279f856eb" providerId="ADAL" clId="{7CD5FE85-6BE6-46B9-83CC-07953987A7D2}" dt="2025-02-04T18:57:08.065" v="26" actId="2711"/>
            <ac:spMkLst>
              <pc:docMk/>
              <pc:sldMasterMk cId="645675806" sldId="2147483648"/>
              <pc:sldLayoutMk cId="3850747644" sldId="2147483654"/>
              <ac:spMk id="10" creationId="{B057F324-2A5A-7D41-937C-6D73FB0A6060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5T12:41:27.415" v="1138" actId="14100"/>
          <pc:sldLayoutMkLst>
            <pc:docMk/>
            <pc:sldMasterMk cId="645675806" sldId="2147483648"/>
            <pc:sldLayoutMk cId="907099253" sldId="2147483655"/>
          </pc:sldLayoutMkLst>
          <pc:spChg chg="mod">
            <ac:chgData name="Burnett, Carl M" userId="396d1247-df83-4d28-bee2-e66279f856eb" providerId="ADAL" clId="{7CD5FE85-6BE6-46B9-83CC-07953987A7D2}" dt="2025-02-05T12:41:27.415" v="1138" actId="14100"/>
            <ac:spMkLst>
              <pc:docMk/>
              <pc:sldMasterMk cId="645675806" sldId="2147483648"/>
              <pc:sldLayoutMk cId="907099253" sldId="2147483655"/>
              <ac:spMk id="3" creationId="{ECE688C1-597F-144E-B62A-76325F099B42}"/>
            </ac:spMkLst>
          </pc:spChg>
          <pc:spChg chg="mod">
            <ac:chgData name="Burnett, Carl M" userId="396d1247-df83-4d28-bee2-e66279f856eb" providerId="ADAL" clId="{7CD5FE85-6BE6-46B9-83CC-07953987A7D2}" dt="2025-02-04T18:57:27.854" v="30" actId="2711"/>
            <ac:spMkLst>
              <pc:docMk/>
              <pc:sldMasterMk cId="645675806" sldId="2147483648"/>
              <pc:sldLayoutMk cId="907099253" sldId="2147483655"/>
              <ac:spMk id="9" creationId="{EB09B896-E670-9A4C-8551-93BD9B9D17F3}"/>
            </ac:spMkLst>
          </pc:spChg>
        </pc:sldLayoutChg>
        <pc:sldLayoutChg chg="modSp mod">
          <pc:chgData name="Burnett, Carl M" userId="396d1247-df83-4d28-bee2-e66279f856eb" providerId="ADAL" clId="{7CD5FE85-6BE6-46B9-83CC-07953987A7D2}" dt="2025-02-05T12:41:31.646" v="1139" actId="14100"/>
          <pc:sldLayoutMkLst>
            <pc:docMk/>
            <pc:sldMasterMk cId="645675806" sldId="2147483648"/>
            <pc:sldLayoutMk cId="3111348451" sldId="2147483656"/>
          </pc:sldLayoutMkLst>
          <pc:spChg chg="mod">
            <ac:chgData name="Burnett, Carl M" userId="396d1247-df83-4d28-bee2-e66279f856eb" providerId="ADAL" clId="{7CD5FE85-6BE6-46B9-83CC-07953987A7D2}" dt="2025-02-05T12:41:31.646" v="1139" actId="14100"/>
            <ac:spMkLst>
              <pc:docMk/>
              <pc:sldMasterMk cId="645675806" sldId="2147483648"/>
              <pc:sldLayoutMk cId="3111348451" sldId="2147483656"/>
              <ac:spMk id="6" creationId="{94E58DAF-A715-86B7-3EEF-3F7D0A93C6AA}"/>
            </ac:spMkLst>
          </pc:spChg>
          <pc:spChg chg="mod">
            <ac:chgData name="Burnett, Carl M" userId="396d1247-df83-4d28-bee2-e66279f856eb" providerId="ADAL" clId="{7CD5FE85-6BE6-46B9-83CC-07953987A7D2}" dt="2025-02-04T18:57:37.916" v="31" actId="2711"/>
            <ac:spMkLst>
              <pc:docMk/>
              <pc:sldMasterMk cId="645675806" sldId="2147483648"/>
              <pc:sldLayoutMk cId="3111348451" sldId="2147483656"/>
              <ac:spMk id="8" creationId="{0D47902D-87FA-7E41-8E25-F15FFCD8E022}"/>
            </ac:spMkLst>
          </pc:spChg>
        </pc:sldLayoutChg>
        <pc:sldLayoutChg chg="modSp mod">
          <pc:chgData name="Burnett, Carl M" userId="396d1247-df83-4d28-bee2-e66279f856eb" providerId="ADAL" clId="{7CD5FE85-6BE6-46B9-83CC-07953987A7D2}" dt="2025-02-05T12:41:35.679" v="1140" actId="14100"/>
          <pc:sldLayoutMkLst>
            <pc:docMk/>
            <pc:sldMasterMk cId="645675806" sldId="2147483648"/>
            <pc:sldLayoutMk cId="3302774465" sldId="2147483657"/>
          </pc:sldLayoutMkLst>
          <pc:spChg chg="mod">
            <ac:chgData name="Burnett, Carl M" userId="396d1247-df83-4d28-bee2-e66279f856eb" providerId="ADAL" clId="{7CD5FE85-6BE6-46B9-83CC-07953987A7D2}" dt="2025-02-05T12:41:35.679" v="1140" actId="14100"/>
            <ac:spMkLst>
              <pc:docMk/>
              <pc:sldMasterMk cId="645675806" sldId="2147483648"/>
              <pc:sldLayoutMk cId="3302774465" sldId="2147483657"/>
              <ac:spMk id="3" creationId="{551CFB5F-6643-A255-E54D-831BFE833E1E}"/>
            </ac:spMkLst>
          </pc:spChg>
          <pc:spChg chg="mod">
            <ac:chgData name="Burnett, Carl M" userId="396d1247-df83-4d28-bee2-e66279f856eb" providerId="ADAL" clId="{7CD5FE85-6BE6-46B9-83CC-07953987A7D2}" dt="2025-02-04T18:57:47.981" v="32" actId="2711"/>
            <ac:spMkLst>
              <pc:docMk/>
              <pc:sldMasterMk cId="645675806" sldId="2147483648"/>
              <pc:sldLayoutMk cId="3302774465" sldId="2147483657"/>
              <ac:spMk id="16" creationId="{0D47902D-87FA-7E41-8E25-F15FFCD8E022}"/>
            </ac:spMkLst>
          </pc:spChg>
        </pc:sldLayoutChg>
        <pc:sldLayoutChg chg="modSp mod">
          <pc:chgData name="Burnett, Carl M" userId="396d1247-df83-4d28-bee2-e66279f856eb" providerId="ADAL" clId="{7CD5FE85-6BE6-46B9-83CC-07953987A7D2}" dt="2025-02-05T12:41:42.563" v="1141" actId="14100"/>
          <pc:sldLayoutMkLst>
            <pc:docMk/>
            <pc:sldMasterMk cId="645675806" sldId="2147483648"/>
            <pc:sldLayoutMk cId="3424653698" sldId="2147483659"/>
          </pc:sldLayoutMkLst>
          <pc:spChg chg="mod">
            <ac:chgData name="Burnett, Carl M" userId="396d1247-df83-4d28-bee2-e66279f856eb" providerId="ADAL" clId="{7CD5FE85-6BE6-46B9-83CC-07953987A7D2}" dt="2025-02-05T12:41:42.563" v="1141" actId="14100"/>
            <ac:spMkLst>
              <pc:docMk/>
              <pc:sldMasterMk cId="645675806" sldId="2147483648"/>
              <pc:sldLayoutMk cId="3424653698" sldId="2147483659"/>
              <ac:spMk id="3" creationId="{8FF8925F-612C-1E75-7281-0588E7E195D5}"/>
            </ac:spMkLst>
          </pc:spChg>
          <pc:spChg chg="mod">
            <ac:chgData name="Burnett, Carl M" userId="396d1247-df83-4d28-bee2-e66279f856eb" providerId="ADAL" clId="{7CD5FE85-6BE6-46B9-83CC-07953987A7D2}" dt="2025-02-04T18:57:56.523" v="33" actId="2711"/>
            <ac:spMkLst>
              <pc:docMk/>
              <pc:sldMasterMk cId="645675806" sldId="2147483648"/>
              <pc:sldLayoutMk cId="3424653698" sldId="2147483659"/>
              <ac:spMk id="7" creationId="{309FF176-C7DE-E248-B2C6-0C98D2465F17}"/>
            </ac:spMkLst>
          </pc:spChg>
        </pc:sldLayoutChg>
        <pc:sldLayoutChg chg="modSp mod">
          <pc:chgData name="Burnett, Carl M" userId="396d1247-df83-4d28-bee2-e66279f856eb" providerId="ADAL" clId="{7CD5FE85-6BE6-46B9-83CC-07953987A7D2}" dt="2025-02-05T12:41:47.229" v="1142" actId="14100"/>
          <pc:sldLayoutMkLst>
            <pc:docMk/>
            <pc:sldMasterMk cId="645675806" sldId="2147483648"/>
            <pc:sldLayoutMk cId="1014250861" sldId="2147483660"/>
          </pc:sldLayoutMkLst>
          <pc:spChg chg="mod">
            <ac:chgData name="Burnett, Carl M" userId="396d1247-df83-4d28-bee2-e66279f856eb" providerId="ADAL" clId="{7CD5FE85-6BE6-46B9-83CC-07953987A7D2}" dt="2025-02-04T18:58:05.175" v="34" actId="2711"/>
            <ac:spMkLst>
              <pc:docMk/>
              <pc:sldMasterMk cId="645675806" sldId="2147483648"/>
              <pc:sldLayoutMk cId="1014250861" sldId="2147483660"/>
              <ac:spMk id="3" creationId="{63975257-D706-104D-BD56-38CCB7B88099}"/>
            </ac:spMkLst>
          </pc:spChg>
          <pc:spChg chg="mod">
            <ac:chgData name="Burnett, Carl M" userId="396d1247-df83-4d28-bee2-e66279f856eb" providerId="ADAL" clId="{7CD5FE85-6BE6-46B9-83CC-07953987A7D2}" dt="2025-02-05T12:41:47.229" v="1142" actId="14100"/>
            <ac:spMkLst>
              <pc:docMk/>
              <pc:sldMasterMk cId="645675806" sldId="2147483648"/>
              <pc:sldLayoutMk cId="1014250861" sldId="2147483660"/>
              <ac:spMk id="6" creationId="{FC218F8A-1B1D-A9DD-F504-5A5569ADA391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5T12:42:18.256" v="1147" actId="14100"/>
          <pc:sldLayoutMkLst>
            <pc:docMk/>
            <pc:sldMasterMk cId="645675806" sldId="2147483648"/>
            <pc:sldLayoutMk cId="568445150" sldId="2147483661"/>
          </pc:sldLayoutMkLst>
          <pc:spChg chg="mod">
            <ac:chgData name="Burnett, Carl M" userId="396d1247-df83-4d28-bee2-e66279f856eb" providerId="ADAL" clId="{7CD5FE85-6BE6-46B9-83CC-07953987A7D2}" dt="2025-02-05T12:42:18.256" v="1147" actId="14100"/>
            <ac:spMkLst>
              <pc:docMk/>
              <pc:sldMasterMk cId="645675806" sldId="2147483648"/>
              <pc:sldLayoutMk cId="568445150" sldId="2147483661"/>
              <ac:spMk id="3" creationId="{9BAE90FD-4182-30D3-81E3-1D4CBC91027F}"/>
            </ac:spMkLst>
          </pc:spChg>
          <pc:spChg chg="ord">
            <ac:chgData name="Burnett, Carl M" userId="396d1247-df83-4d28-bee2-e66279f856eb" providerId="ADAL" clId="{7CD5FE85-6BE6-46B9-83CC-07953987A7D2}" dt="2025-02-05T12:42:10.425" v="1145" actId="167"/>
            <ac:spMkLst>
              <pc:docMk/>
              <pc:sldMasterMk cId="645675806" sldId="2147483648"/>
              <pc:sldLayoutMk cId="568445150" sldId="2147483661"/>
              <ac:spMk id="5" creationId="{908C4074-CD38-DC46-88DB-5F8910E2BCDB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4T20:43:25.649" v="438" actId="478"/>
          <pc:sldLayoutMkLst>
            <pc:docMk/>
            <pc:sldMasterMk cId="645675806" sldId="2147483648"/>
            <pc:sldLayoutMk cId="3487084130" sldId="2147483662"/>
          </pc:sldLayoutMkLst>
          <pc:spChg chg="mod">
            <ac:chgData name="Burnett, Carl M" userId="396d1247-df83-4d28-bee2-e66279f856eb" providerId="ADAL" clId="{7CD5FE85-6BE6-46B9-83CC-07953987A7D2}" dt="2025-02-04T18:58:45.274" v="37" actId="2711"/>
            <ac:spMkLst>
              <pc:docMk/>
              <pc:sldMasterMk cId="645675806" sldId="2147483648"/>
              <pc:sldLayoutMk cId="3487084130" sldId="2147483662"/>
              <ac:spMk id="10" creationId="{C11E9CE4-2E69-544B-991B-50672E695BA6}"/>
            </ac:spMkLst>
          </pc:spChg>
        </pc:sldLayoutChg>
        <pc:sldLayoutChg chg="modSp mod">
          <pc:chgData name="Burnett, Carl M" userId="396d1247-df83-4d28-bee2-e66279f856eb" providerId="ADAL" clId="{7CD5FE85-6BE6-46B9-83CC-07953987A7D2}" dt="2025-02-05T12:42:51.804" v="1152" actId="14100"/>
          <pc:sldLayoutMkLst>
            <pc:docMk/>
            <pc:sldMasterMk cId="645675806" sldId="2147483648"/>
            <pc:sldLayoutMk cId="950287639" sldId="2147483664"/>
          </pc:sldLayoutMkLst>
          <pc:spChg chg="mod">
            <ac:chgData name="Burnett, Carl M" userId="396d1247-df83-4d28-bee2-e66279f856eb" providerId="ADAL" clId="{7CD5FE85-6BE6-46B9-83CC-07953987A7D2}" dt="2025-02-05T12:42:51.804" v="1152" actId="14100"/>
            <ac:spMkLst>
              <pc:docMk/>
              <pc:sldMasterMk cId="645675806" sldId="2147483648"/>
              <pc:sldLayoutMk cId="950287639" sldId="2147483664"/>
              <ac:spMk id="3" creationId="{D007F923-5118-FB47-6274-9A55847D8D21}"/>
            </ac:spMkLst>
          </pc:spChg>
          <pc:spChg chg="ord">
            <ac:chgData name="Burnett, Carl M" userId="396d1247-df83-4d28-bee2-e66279f856eb" providerId="ADAL" clId="{7CD5FE85-6BE6-46B9-83CC-07953987A7D2}" dt="2025-02-05T12:42:45.410" v="1151" actId="167"/>
            <ac:spMkLst>
              <pc:docMk/>
              <pc:sldMasterMk cId="645675806" sldId="2147483648"/>
              <pc:sldLayoutMk cId="950287639" sldId="2147483664"/>
              <ac:spMk id="7" creationId="{FAE7EE89-28BD-1541-9569-17C640BEB308}"/>
            </ac:spMkLst>
          </pc:spChg>
        </pc:sldLayoutChg>
        <pc:sldLayoutChg chg="modSp mod">
          <pc:chgData name="Burnett, Carl M" userId="396d1247-df83-4d28-bee2-e66279f856eb" providerId="ADAL" clId="{7CD5FE85-6BE6-46B9-83CC-07953987A7D2}" dt="2025-02-05T12:42:26.031" v="1149" actId="14100"/>
          <pc:sldLayoutMkLst>
            <pc:docMk/>
            <pc:sldMasterMk cId="645675806" sldId="2147483648"/>
            <pc:sldLayoutMk cId="3462315583" sldId="2147483665"/>
          </pc:sldLayoutMkLst>
          <pc:spChg chg="mod">
            <ac:chgData name="Burnett, Carl M" userId="396d1247-df83-4d28-bee2-e66279f856eb" providerId="ADAL" clId="{7CD5FE85-6BE6-46B9-83CC-07953987A7D2}" dt="2025-02-05T12:42:26.031" v="1149" actId="14100"/>
            <ac:spMkLst>
              <pc:docMk/>
              <pc:sldMasterMk cId="645675806" sldId="2147483648"/>
              <pc:sldLayoutMk cId="3462315583" sldId="2147483665"/>
              <ac:spMk id="3" creationId="{F5B1EADD-357A-BAE9-B3B2-FC8573CB8F9C}"/>
            </ac:spMkLst>
          </pc:spChg>
          <pc:spChg chg="mod">
            <ac:chgData name="Burnett, Carl M" userId="396d1247-df83-4d28-bee2-e66279f856eb" providerId="ADAL" clId="{7CD5FE85-6BE6-46B9-83CC-07953987A7D2}" dt="2025-02-04T18:58:58.788" v="38" actId="2711"/>
            <ac:spMkLst>
              <pc:docMk/>
              <pc:sldMasterMk cId="645675806" sldId="2147483648"/>
              <pc:sldLayoutMk cId="3462315583" sldId="2147483665"/>
              <ac:spMk id="13" creationId="{60EEC1D5-9AF9-6B48-80B4-DBD34AFECB5E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5T12:41:52.844" v="1143" actId="14100"/>
          <pc:sldLayoutMkLst>
            <pc:docMk/>
            <pc:sldMasterMk cId="645675806" sldId="2147483648"/>
            <pc:sldLayoutMk cId="207377155" sldId="2147483666"/>
          </pc:sldLayoutMkLst>
          <pc:spChg chg="mod">
            <ac:chgData name="Burnett, Carl M" userId="396d1247-df83-4d28-bee2-e66279f856eb" providerId="ADAL" clId="{7CD5FE85-6BE6-46B9-83CC-07953987A7D2}" dt="2025-02-04T18:58:18.763" v="35" actId="2711"/>
            <ac:spMkLst>
              <pc:docMk/>
              <pc:sldMasterMk cId="645675806" sldId="2147483648"/>
              <pc:sldLayoutMk cId="207377155" sldId="2147483666"/>
              <ac:spMk id="4" creationId="{60EEC1D5-9AF9-6B48-80B4-DBD34AFECB5E}"/>
            </ac:spMkLst>
          </pc:spChg>
          <pc:spChg chg="mod">
            <ac:chgData name="Burnett, Carl M" userId="396d1247-df83-4d28-bee2-e66279f856eb" providerId="ADAL" clId="{7CD5FE85-6BE6-46B9-83CC-07953987A7D2}" dt="2025-02-05T12:41:52.844" v="1143" actId="14100"/>
            <ac:spMkLst>
              <pc:docMk/>
              <pc:sldMasterMk cId="645675806" sldId="2147483648"/>
              <pc:sldLayoutMk cId="207377155" sldId="2147483666"/>
              <ac:spMk id="5" creationId="{0BA0BC9D-0804-17C9-C837-003EB354E875}"/>
            </ac:spMkLst>
          </pc:spChg>
        </pc:sldLayoutChg>
        <pc:sldLayoutChg chg="delSp modSp mod">
          <pc:chgData name="Burnett, Carl M" userId="396d1247-df83-4d28-bee2-e66279f856eb" providerId="ADAL" clId="{7CD5FE85-6BE6-46B9-83CC-07953987A7D2}" dt="2025-02-05T12:41:56.638" v="1144" actId="14100"/>
          <pc:sldLayoutMkLst>
            <pc:docMk/>
            <pc:sldMasterMk cId="645675806" sldId="2147483648"/>
            <pc:sldLayoutMk cId="226005495" sldId="2147483667"/>
          </pc:sldLayoutMkLst>
          <pc:spChg chg="mod">
            <ac:chgData name="Burnett, Carl M" userId="396d1247-df83-4d28-bee2-e66279f856eb" providerId="ADAL" clId="{7CD5FE85-6BE6-46B9-83CC-07953987A7D2}" dt="2025-02-04T18:58:28.855" v="36" actId="2711"/>
            <ac:spMkLst>
              <pc:docMk/>
              <pc:sldMasterMk cId="645675806" sldId="2147483648"/>
              <pc:sldLayoutMk cId="226005495" sldId="2147483667"/>
              <ac:spMk id="4" creationId="{24D451C7-3319-B243-A950-EBE9038241E9}"/>
            </ac:spMkLst>
          </pc:spChg>
          <pc:spChg chg="mod">
            <ac:chgData name="Burnett, Carl M" userId="396d1247-df83-4d28-bee2-e66279f856eb" providerId="ADAL" clId="{7CD5FE85-6BE6-46B9-83CC-07953987A7D2}" dt="2025-02-05T12:41:56.638" v="1144" actId="14100"/>
            <ac:spMkLst>
              <pc:docMk/>
              <pc:sldMasterMk cId="645675806" sldId="2147483648"/>
              <pc:sldLayoutMk cId="226005495" sldId="2147483667"/>
              <ac:spMk id="5" creationId="{E4EEAF07-DFB7-DE26-52E1-4BD236B4D98B}"/>
            </ac:spMkLst>
          </pc:spChg>
        </pc:sldLayoutChg>
        <pc:sldLayoutChg chg="addSp modSp mod">
          <pc:chgData name="Burnett, Carl M" userId="396d1247-df83-4d28-bee2-e66279f856eb" providerId="ADAL" clId="{7CD5FE85-6BE6-46B9-83CC-07953987A7D2}" dt="2025-02-05T12:43:42.879" v="1161"/>
          <pc:sldLayoutMkLst>
            <pc:docMk/>
            <pc:sldMasterMk cId="645675806" sldId="2147483648"/>
            <pc:sldLayoutMk cId="4015763378" sldId="2147483669"/>
          </pc:sldLayoutMkLst>
        </pc:sldLayoutChg>
        <pc:sldLayoutChg chg="addSp delSp modSp mod ord">
          <pc:chgData name="Burnett, Carl M" userId="396d1247-df83-4d28-bee2-e66279f856eb" providerId="ADAL" clId="{7CD5FE85-6BE6-46B9-83CC-07953987A7D2}" dt="2025-02-04T20:39:16.773" v="414" actId="21"/>
          <pc:sldLayoutMkLst>
            <pc:docMk/>
            <pc:sldMasterMk cId="645675806" sldId="2147483648"/>
            <pc:sldLayoutMk cId="3230174596" sldId="2147483671"/>
          </pc:sldLayoutMkLst>
          <pc:spChg chg="mod">
            <ac:chgData name="Burnett, Carl M" userId="396d1247-df83-4d28-bee2-e66279f856eb" providerId="ADAL" clId="{7CD5FE85-6BE6-46B9-83CC-07953987A7D2}" dt="2025-02-04T20:35:04.210" v="383" actId="122"/>
            <ac:spMkLst>
              <pc:docMk/>
              <pc:sldMasterMk cId="645675806" sldId="2147483648"/>
              <pc:sldLayoutMk cId="3230174596" sldId="2147483671"/>
              <ac:spMk id="5" creationId="{00000000-0000-0000-0000-000000000000}"/>
            </ac:spMkLst>
          </pc:spChg>
          <pc:spChg chg="add mod">
            <ac:chgData name="Burnett, Carl M" userId="396d1247-df83-4d28-bee2-e66279f856eb" providerId="ADAL" clId="{7CD5FE85-6BE6-46B9-83CC-07953987A7D2}" dt="2025-02-04T20:38:08.112" v="411"/>
            <ac:spMkLst>
              <pc:docMk/>
              <pc:sldMasterMk cId="645675806" sldId="2147483648"/>
              <pc:sldLayoutMk cId="3230174596" sldId="2147483671"/>
              <ac:spMk id="8" creationId="{2DE2909F-294A-FA9A-63B1-F9BC12B3E256}"/>
            </ac:spMkLst>
          </pc:spChg>
        </pc:sldLayoutChg>
        <pc:sldLayoutChg chg="addSp modSp del mod">
          <pc:chgData name="Burnett, Carl M" userId="396d1247-df83-4d28-bee2-e66279f856eb" providerId="ADAL" clId="{7CD5FE85-6BE6-46B9-83CC-07953987A7D2}" dt="2025-02-05T15:05:52.334" v="1305" actId="47"/>
          <pc:sldLayoutMkLst>
            <pc:docMk/>
            <pc:sldMasterMk cId="645675806" sldId="2147483648"/>
            <pc:sldLayoutMk cId="3007776513" sldId="2147483672"/>
          </pc:sldLayoutMkLst>
        </pc:sldLayoutChg>
        <pc:sldLayoutChg chg="addSp modSp del mod">
          <pc:chgData name="Burnett, Carl M" userId="396d1247-df83-4d28-bee2-e66279f856eb" providerId="ADAL" clId="{7CD5FE85-6BE6-46B9-83CC-07953987A7D2}" dt="2025-02-05T15:05:52.334" v="1305" actId="47"/>
          <pc:sldLayoutMkLst>
            <pc:docMk/>
            <pc:sldMasterMk cId="645675806" sldId="2147483648"/>
            <pc:sldLayoutMk cId="2636377650" sldId="2147483673"/>
          </pc:sldLayoutMkLst>
        </pc:sldLayoutChg>
        <pc:sldLayoutChg chg="del">
          <pc:chgData name="Burnett, Carl M" userId="396d1247-df83-4d28-bee2-e66279f856eb" providerId="ADAL" clId="{7CD5FE85-6BE6-46B9-83CC-07953987A7D2}" dt="2025-02-05T17:56:30.561" v="1422" actId="47"/>
          <pc:sldLayoutMkLst>
            <pc:docMk/>
            <pc:sldMasterMk cId="645675806" sldId="2147483648"/>
            <pc:sldLayoutMk cId="2753113278" sldId="2147483673"/>
          </pc:sldLayoutMkLst>
        </pc:sldLayoutChg>
        <pc:sldLayoutChg chg="del">
          <pc:chgData name="Burnett, Carl M" userId="396d1247-df83-4d28-bee2-e66279f856eb" providerId="ADAL" clId="{7CD5FE85-6BE6-46B9-83CC-07953987A7D2}" dt="2025-02-05T17:56:30.561" v="1422" actId="47"/>
          <pc:sldLayoutMkLst>
            <pc:docMk/>
            <pc:sldMasterMk cId="645675806" sldId="2147483648"/>
            <pc:sldLayoutMk cId="1792594151" sldId="2147483674"/>
          </pc:sldLayoutMkLst>
        </pc:sldLayoutChg>
        <pc:sldLayoutChg chg="del">
          <pc:chgData name="Burnett, Carl M" userId="396d1247-df83-4d28-bee2-e66279f856eb" providerId="ADAL" clId="{7CD5FE85-6BE6-46B9-83CC-07953987A7D2}" dt="2025-02-05T15:05:52.334" v="1305" actId="47"/>
          <pc:sldLayoutMkLst>
            <pc:docMk/>
            <pc:sldMasterMk cId="645675806" sldId="2147483648"/>
            <pc:sldLayoutMk cId="3416369585" sldId="2147483674"/>
          </pc:sldLayoutMkLst>
        </pc:sldLayoutChg>
        <pc:sldLayoutChg chg="del">
          <pc:chgData name="Burnett, Carl M" userId="396d1247-df83-4d28-bee2-e66279f856eb" providerId="ADAL" clId="{7CD5FE85-6BE6-46B9-83CC-07953987A7D2}" dt="2025-02-05T17:56:30.561" v="1422" actId="47"/>
          <pc:sldLayoutMkLst>
            <pc:docMk/>
            <pc:sldMasterMk cId="645675806" sldId="2147483648"/>
            <pc:sldLayoutMk cId="2487996861" sldId="2147483675"/>
          </pc:sldLayoutMkLst>
        </pc:sldLayoutChg>
        <pc:sldLayoutChg chg="addSp modSp del mod">
          <pc:chgData name="Burnett, Carl M" userId="396d1247-df83-4d28-bee2-e66279f856eb" providerId="ADAL" clId="{7CD5FE85-6BE6-46B9-83CC-07953987A7D2}" dt="2025-02-05T15:05:52.334" v="1305" actId="47"/>
          <pc:sldLayoutMkLst>
            <pc:docMk/>
            <pc:sldMasterMk cId="645675806" sldId="2147483648"/>
            <pc:sldLayoutMk cId="3786158064" sldId="2147483675"/>
          </pc:sldLayoutMkLst>
        </pc:sldLayoutChg>
        <pc:sldLayoutChg chg="addSp modSp del">
          <pc:chgData name="Burnett, Carl M" userId="396d1247-df83-4d28-bee2-e66279f856eb" providerId="ADAL" clId="{7CD5FE85-6BE6-46B9-83CC-07953987A7D2}" dt="2025-02-05T15:05:52.334" v="1305" actId="47"/>
          <pc:sldLayoutMkLst>
            <pc:docMk/>
            <pc:sldMasterMk cId="645675806" sldId="2147483648"/>
            <pc:sldLayoutMk cId="932708063" sldId="2147483676"/>
          </pc:sldLayoutMkLst>
        </pc:sldLayoutChg>
        <pc:sldLayoutChg chg="del">
          <pc:chgData name="Burnett, Carl M" userId="396d1247-df83-4d28-bee2-e66279f856eb" providerId="ADAL" clId="{7CD5FE85-6BE6-46B9-83CC-07953987A7D2}" dt="2025-02-05T17:56:30.561" v="1422" actId="47"/>
          <pc:sldLayoutMkLst>
            <pc:docMk/>
            <pc:sldMasterMk cId="645675806" sldId="2147483648"/>
            <pc:sldLayoutMk cId="3117121243" sldId="2147483676"/>
          </pc:sldLayoutMkLst>
        </pc:sldLayoutChg>
        <pc:sldLayoutChg chg="del">
          <pc:chgData name="Burnett, Carl M" userId="396d1247-df83-4d28-bee2-e66279f856eb" providerId="ADAL" clId="{7CD5FE85-6BE6-46B9-83CC-07953987A7D2}" dt="2025-02-05T17:56:30.561" v="1422" actId="47"/>
          <pc:sldLayoutMkLst>
            <pc:docMk/>
            <pc:sldMasterMk cId="645675806" sldId="2147483648"/>
            <pc:sldLayoutMk cId="3507468266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EDIT PURPLE SHAPES OR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LINE IS EDITABLE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</a:t>
            </a:r>
            <a:r>
              <a:rPr lang="en-US" baseline="0" dirty="0"/>
              <a:t> CHANGE IMAGE, </a:t>
            </a:r>
            <a:r>
              <a:rPr lang="en-US" dirty="0"/>
              <a:t>RIGHT</a:t>
            </a:r>
            <a:r>
              <a:rPr lang="en-US" baseline="0" dirty="0"/>
              <a:t> </a:t>
            </a:r>
            <a:r>
              <a:rPr lang="en-US" dirty="0"/>
              <a:t>CLICK IMAGE,</a:t>
            </a:r>
            <a:r>
              <a:rPr lang="en-US" baseline="0" dirty="0"/>
              <a:t> </a:t>
            </a:r>
            <a:r>
              <a:rPr lang="en-US" dirty="0"/>
              <a:t>SELECT “CUT” TO REMOVE EXISTING IMAGE,</a:t>
            </a:r>
            <a:r>
              <a:rPr lang="en-US" baseline="0" dirty="0"/>
              <a:t> AND </a:t>
            </a:r>
            <a:r>
              <a:rPr lang="en-US" dirty="0"/>
              <a:t>CLICK IMAGE ICON TO INSERT NEW</a:t>
            </a:r>
            <a:r>
              <a:rPr lang="en-US" baseline="0" dirty="0"/>
              <a:t> </a:t>
            </a:r>
            <a:r>
              <a:rPr lang="en-US" dirty="0"/>
              <a:t>IMAGE</a:t>
            </a:r>
          </a:p>
          <a:p>
            <a:r>
              <a:rPr lang="en-US" dirty="0"/>
              <a:t>IF</a:t>
            </a:r>
            <a:r>
              <a:rPr lang="en-US" baseline="0" dirty="0"/>
              <a:t> NO IMAGE IS IN PLACE, </a:t>
            </a:r>
            <a:r>
              <a:rPr lang="en-US" dirty="0"/>
              <a:t>CLICK IMAGE ICON TO INSERT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072E-B8D7-4E71-9670-113119CA8F2C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090AF-C518-005C-6A79-53B1E9E7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80" y="668547"/>
            <a:ext cx="10892040" cy="718987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72F41A-8D00-BEF1-D603-98C9EEA3B9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980" y="1621766"/>
            <a:ext cx="10892040" cy="3942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1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1226" y="1517459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730752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6751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6751" y="4334486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6750" y="3716779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3987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987" y="4356520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986" y="3738813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EA19B6-1B09-39DE-B7BB-584DBBD9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6B0B196B-C622-4846-BE98-6A7D160AECD0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1CFB5F-6643-A255-E54D-831BFE83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7842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002CC8-F675-82DE-A025-B82042D3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PY 2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5DE3BEF-C498-6B46-8D5F-457ADE6D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8383" y="0"/>
            <a:ext cx="76536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09FF176-C7DE-E248-B2C6-0C98D2465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7697" y="835045"/>
            <a:ext cx="2665640" cy="12062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789D0FC-4CD1-8B41-A7B5-028F32F26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697" y="2348673"/>
            <a:ext cx="2665640" cy="3537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929849-99C7-7F41-514C-A262ECE4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6487B610-2B33-447A-A592-420D60ADF04C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F8925F-612C-1E75-7281-0588E7E1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397274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C13F5-F49A-62FA-02FF-751B95E1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PY 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3975257-D706-104D-BD56-38CCB7B88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3163" y="832005"/>
            <a:ext cx="5773438" cy="110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365717A-DC1C-CF44-924D-3DD3538C3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3163" y="2345632"/>
            <a:ext cx="5773438" cy="3559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9A016E3-E182-AB40-9E6E-024241F8F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165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1B821E-9E81-3D2B-55C6-1CB0EEA01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16336EE-747C-47D3-9A5E-EC4CD5E04E07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218F8A-1B1D-A9DD-F504-5A5569AD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2315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106FEC-12EF-0779-64DF-666C0D8DD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81045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EB59A4-057E-024A-C00F-EE16D98B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CE10D91-EDC6-4CB1-9D57-90B6D6C72BFC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BC9D-0804-17C9-C837-003EB354E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4903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D8E25B-E558-3606-656F-AA0CD559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9FCF-588F-8E48-ACB9-93445AF7169F}"/>
              </a:ext>
            </a:extLst>
          </p:cNvPr>
          <p:cNvSpPr/>
          <p:nvPr userDrawn="1"/>
        </p:nvSpPr>
        <p:spPr bwMode="auto">
          <a:xfrm>
            <a:off x="1425278" y="685800"/>
            <a:ext cx="9471321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4D451C7-3319-B243-A950-EBE903824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799615"/>
            <a:ext cx="9220200" cy="5409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81854E-A778-FC8A-E95D-F79726F4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C2E8DC9-6AA0-43FA-B7B8-AFD896F86D5A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AF07-DFB7-DE26-52E1-4BD236B4D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32826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C9FF44-05C9-4AC7-137D-FB727520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08C4074-CD38-DC46-88DB-5F8910E2BCDB}"/>
              </a:ext>
            </a:extLst>
          </p:cNvPr>
          <p:cNvSpPr/>
          <p:nvPr userDrawn="1"/>
        </p:nvSpPr>
        <p:spPr>
          <a:xfrm>
            <a:off x="6221505" y="-11985"/>
            <a:ext cx="5985862" cy="6874907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0 h 6884894"/>
              <a:gd name="connsiteX1" fmla="*/ 0 w 5985862"/>
              <a:gd name="connsiteY1" fmla="*/ 6884894 h 6884894"/>
              <a:gd name="connsiteX2" fmla="*/ 5985862 w 5985862"/>
              <a:gd name="connsiteY2" fmla="*/ 6861842 h 6884894"/>
              <a:gd name="connsiteX3" fmla="*/ 5984141 w 5985862"/>
              <a:gd name="connsiteY3" fmla="*/ 2524 h 6884894"/>
              <a:gd name="connsiteX4" fmla="*/ 2020901 w 5985862"/>
              <a:gd name="connsiteY4" fmla="*/ 0 h 68848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70494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84141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74907"/>
              <a:gd name="connsiteX1" fmla="*/ 0 w 5985862"/>
              <a:gd name="connsiteY1" fmla="*/ 6874907 h 6874907"/>
              <a:gd name="connsiteX2" fmla="*/ 5985862 w 5985862"/>
              <a:gd name="connsiteY2" fmla="*/ 6866142 h 6874907"/>
              <a:gd name="connsiteX3" fmla="*/ 5984141 w 5985862"/>
              <a:gd name="connsiteY3" fmla="*/ 0 h 6874907"/>
              <a:gd name="connsiteX4" fmla="*/ 2020901 w 5985862"/>
              <a:gd name="connsiteY4" fmla="*/ 4300 h 68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874907">
                <a:moveTo>
                  <a:pt x="2020901" y="4300"/>
                </a:moveTo>
                <a:lnTo>
                  <a:pt x="0" y="6874907"/>
                </a:lnTo>
                <a:lnTo>
                  <a:pt x="5985862" y="6866142"/>
                </a:lnTo>
                <a:cubicBezTo>
                  <a:pt x="5980739" y="4566055"/>
                  <a:pt x="5989264" y="2300087"/>
                  <a:pt x="5984141" y="0"/>
                </a:cubicBezTo>
                <a:lnTo>
                  <a:pt x="2020901" y="430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A13E110-0D6A-AF4B-8CED-644ABD0A4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407" y="1706222"/>
            <a:ext cx="4113918" cy="233581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 baseline="0">
                <a:solidFill>
                  <a:srgbClr val="5123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Callout—35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AB48C3A-DE77-8142-B978-DE7F96701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407" y="4181801"/>
            <a:ext cx="4113918" cy="1413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4391" y="1181099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2E5B7-A24A-C54A-A209-407E3967A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057" y="849325"/>
            <a:ext cx="736600" cy="584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FD930F-34A7-25E5-E606-53B917DF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DB888B7-7D31-44BB-8980-B0EC5DE86DE7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AE90FD-4182-30D3-81E3-1D4CBC910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2557" y="6408493"/>
            <a:ext cx="345056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D42E19-9624-46BD-71B2-6C218C26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6AA42DE-92B1-5948-8A93-233E8C8A437C}"/>
              </a:ext>
            </a:extLst>
          </p:cNvPr>
          <p:cNvSpPr/>
          <p:nvPr userDrawn="1"/>
        </p:nvSpPr>
        <p:spPr>
          <a:xfrm>
            <a:off x="3170550" y="-7684"/>
            <a:ext cx="9042453" cy="6868501"/>
          </a:xfrm>
          <a:custGeom>
            <a:avLst/>
            <a:gdLst>
              <a:gd name="connsiteX0" fmla="*/ 2028585 w 10342709"/>
              <a:gd name="connsiteY0" fmla="*/ 0 h 6877210"/>
              <a:gd name="connsiteX1" fmla="*/ 10342709 w 10342709"/>
              <a:gd name="connsiteY1" fmla="*/ 0 h 6877210"/>
              <a:gd name="connsiteX2" fmla="*/ 10342709 w 10342709"/>
              <a:gd name="connsiteY2" fmla="*/ 6877210 h 6877210"/>
              <a:gd name="connsiteX3" fmla="*/ 0 w 10342709"/>
              <a:gd name="connsiteY3" fmla="*/ 6877210 h 6877210"/>
              <a:gd name="connsiteX4" fmla="*/ 2028585 w 10342709"/>
              <a:gd name="connsiteY4" fmla="*/ 0 h 6877210"/>
              <a:gd name="connsiteX0" fmla="*/ 712251 w 9026375"/>
              <a:gd name="connsiteY0" fmla="*/ 0 h 6877210"/>
              <a:gd name="connsiteX1" fmla="*/ 9026375 w 9026375"/>
              <a:gd name="connsiteY1" fmla="*/ 0 h 6877210"/>
              <a:gd name="connsiteX2" fmla="*/ 9026375 w 9026375"/>
              <a:gd name="connsiteY2" fmla="*/ 6877210 h 6877210"/>
              <a:gd name="connsiteX3" fmla="*/ 0 w 9026375"/>
              <a:gd name="connsiteY3" fmla="*/ 6867162 h 6877210"/>
              <a:gd name="connsiteX4" fmla="*/ 712251 w 9026375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2186 h 6877210"/>
              <a:gd name="connsiteX4" fmla="*/ 702203 w 9016327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702203 w 9016327"/>
              <a:gd name="connsiteY4" fmla="*/ 0 h 6877210"/>
              <a:gd name="connsiteX0" fmla="*/ 2023562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2023562 w 9016327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16327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33744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4967"/>
              <a:gd name="connsiteY0" fmla="*/ 0 h 6877210"/>
              <a:gd name="connsiteX1" fmla="*/ 9042453 w 9044967"/>
              <a:gd name="connsiteY1" fmla="*/ 0 h 6877210"/>
              <a:gd name="connsiteX2" fmla="*/ 9042453 w 9044967"/>
              <a:gd name="connsiteY2" fmla="*/ 6868502 h 6877210"/>
              <a:gd name="connsiteX3" fmla="*/ 0 w 9044967"/>
              <a:gd name="connsiteY3" fmla="*/ 6877210 h 6877210"/>
              <a:gd name="connsiteX4" fmla="*/ 2023562 w 9044967"/>
              <a:gd name="connsiteY4" fmla="*/ 0 h 6877210"/>
              <a:gd name="connsiteX0" fmla="*/ 2014597 w 9036002"/>
              <a:gd name="connsiteY0" fmla="*/ 0 h 6868502"/>
              <a:gd name="connsiteX1" fmla="*/ 9033488 w 9036002"/>
              <a:gd name="connsiteY1" fmla="*/ 0 h 6868502"/>
              <a:gd name="connsiteX2" fmla="*/ 9033488 w 9036002"/>
              <a:gd name="connsiteY2" fmla="*/ 6868502 h 6868502"/>
              <a:gd name="connsiteX3" fmla="*/ 0 w 9036002"/>
              <a:gd name="connsiteY3" fmla="*/ 6850316 h 6868502"/>
              <a:gd name="connsiteX4" fmla="*/ 2014597 w 9036002"/>
              <a:gd name="connsiteY4" fmla="*/ 0 h 6868502"/>
              <a:gd name="connsiteX0" fmla="*/ 2014597 w 9033488"/>
              <a:gd name="connsiteY0" fmla="*/ 0 h 6850316"/>
              <a:gd name="connsiteX1" fmla="*/ 9033488 w 9033488"/>
              <a:gd name="connsiteY1" fmla="*/ 0 h 6850316"/>
              <a:gd name="connsiteX2" fmla="*/ 9024523 w 9033488"/>
              <a:gd name="connsiteY2" fmla="*/ 6841608 h 6850316"/>
              <a:gd name="connsiteX3" fmla="*/ 0 w 9033488"/>
              <a:gd name="connsiteY3" fmla="*/ 6850316 h 6850316"/>
              <a:gd name="connsiteX4" fmla="*/ 2014597 w 9033488"/>
              <a:gd name="connsiteY4" fmla="*/ 0 h 6850316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41608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50572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68244"/>
              <a:gd name="connsiteX1" fmla="*/ 9042453 w 9042453"/>
              <a:gd name="connsiteY1" fmla="*/ 0 h 6868244"/>
              <a:gd name="connsiteX2" fmla="*/ 9033488 w 9042453"/>
              <a:gd name="connsiteY2" fmla="*/ 6850572 h 6868244"/>
              <a:gd name="connsiteX3" fmla="*/ 0 w 9042453"/>
              <a:gd name="connsiteY3" fmla="*/ 6868244 h 6868244"/>
              <a:gd name="connsiteX4" fmla="*/ 2023562 w 9042453"/>
              <a:gd name="connsiteY4" fmla="*/ 0 h 6868244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15559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24524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453" h="6868501">
                <a:moveTo>
                  <a:pt x="2023562" y="0"/>
                </a:moveTo>
                <a:lnTo>
                  <a:pt x="9042453" y="0"/>
                </a:lnTo>
                <a:cubicBezTo>
                  <a:pt x="9033744" y="2292403"/>
                  <a:pt x="9033233" y="4576098"/>
                  <a:pt x="9024524" y="6868501"/>
                </a:cubicBezTo>
                <a:lnTo>
                  <a:pt x="0" y="6868244"/>
                </a:lnTo>
                <a:lnTo>
                  <a:pt x="2023562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1E9CE4-2E69-544B-991B-50672E695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739" y="1495564"/>
            <a:ext cx="4176837" cy="233581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Statistics and Information—35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7313C28-E54F-0048-93BF-A584C83B6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740" y="3942568"/>
            <a:ext cx="4176836" cy="14138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69892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FE049-70F0-8D5B-A936-3DB4E269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9056B085-386D-457F-BB84-B9DE6C4F627A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02283D-5EF2-B8AC-4D29-42FE5E2A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F3554-7514-6D81-65E3-AB1B6034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REMAR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094EB5-9BD7-754E-B2D8-DECFAE890D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3290"/>
            <a:ext cx="5076513" cy="6861290"/>
          </a:xfrm>
          <a:custGeom>
            <a:avLst/>
            <a:gdLst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0 h 6858000"/>
              <a:gd name="connsiteX5" fmla="*/ 5066646 w 5066646"/>
              <a:gd name="connsiteY5" fmla="*/ 0 h 6858000"/>
              <a:gd name="connsiteX6" fmla="*/ 4957222 w 5066646"/>
              <a:gd name="connsiteY6" fmla="*/ 372793 h 6858000"/>
              <a:gd name="connsiteX7" fmla="*/ 0 w 5066646"/>
              <a:gd name="connsiteY7" fmla="*/ 372793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372793 h 6858000"/>
              <a:gd name="connsiteX9" fmla="*/ 0 w 5066646"/>
              <a:gd name="connsiteY9" fmla="*/ 0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52680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42812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57469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73915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6513"/>
              <a:gd name="connsiteY0" fmla="*/ 1457143 h 6861290"/>
              <a:gd name="connsiteX1" fmla="*/ 4642812 w 5076513"/>
              <a:gd name="connsiteY1" fmla="*/ 1467010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  <a:gd name="connsiteX0" fmla="*/ 0 w 5076513"/>
              <a:gd name="connsiteY0" fmla="*/ 1457143 h 6861290"/>
              <a:gd name="connsiteX1" fmla="*/ 4642812 w 5076513"/>
              <a:gd name="connsiteY1" fmla="*/ 1469989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513" h="6861290">
                <a:moveTo>
                  <a:pt x="0" y="1457143"/>
                </a:moveTo>
                <a:lnTo>
                  <a:pt x="4642812" y="1469989"/>
                </a:lnTo>
                <a:lnTo>
                  <a:pt x="3053639" y="6861290"/>
                </a:lnTo>
                <a:lnTo>
                  <a:pt x="0" y="6861290"/>
                </a:lnTo>
                <a:lnTo>
                  <a:pt x="0" y="1457143"/>
                </a:lnTo>
                <a:close/>
                <a:moveTo>
                  <a:pt x="0" y="3290"/>
                </a:moveTo>
                <a:lnTo>
                  <a:pt x="5076513" y="0"/>
                </a:lnTo>
                <a:lnTo>
                  <a:pt x="4873915" y="704436"/>
                </a:lnTo>
                <a:lnTo>
                  <a:pt x="0" y="708592"/>
                </a:lnTo>
                <a:lnTo>
                  <a:pt x="0" y="32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9CA49A6-A828-F740-B22D-0D444BFC3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887" y="2643309"/>
            <a:ext cx="5893901" cy="26637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836C233-5619-A941-B91C-51903622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4462" y="1977136"/>
            <a:ext cx="5897326" cy="5523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SUBHEAD—22 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79252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Closing Remarks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EF7F6B-A3E0-5991-165F-AD4843DDB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99C05FBA-CA1F-49F4-9922-6DAA016F42F0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B1EADD-357A-BAE9-B3B2-FC8573CB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92166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2120E-C13C-F732-FF36-06F299191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87B66-D5F6-D64B-9CB4-DAC6532D1F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2589" y="3116712"/>
            <a:ext cx="3846821" cy="6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AE7EE89-28BD-1541-9569-17C640BEB308}"/>
              </a:ext>
            </a:extLst>
          </p:cNvPr>
          <p:cNvSpPr/>
          <p:nvPr userDrawn="1"/>
        </p:nvSpPr>
        <p:spPr>
          <a:xfrm>
            <a:off x="5229411" y="-25633"/>
            <a:ext cx="6983833" cy="6890890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1052712 w 5985862"/>
              <a:gd name="connsiteY0" fmla="*/ 44396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1052712 w 5985862"/>
              <a:gd name="connsiteY4" fmla="*/ 44396 h 6923314"/>
              <a:gd name="connsiteX0" fmla="*/ 2044806 w 6977956"/>
              <a:gd name="connsiteY0" fmla="*/ 44396 h 6911361"/>
              <a:gd name="connsiteX1" fmla="*/ 0 w 6977956"/>
              <a:gd name="connsiteY1" fmla="*/ 6911361 h 6911361"/>
              <a:gd name="connsiteX2" fmla="*/ 6977956 w 6977956"/>
              <a:gd name="connsiteY2" fmla="*/ 6900262 h 6911361"/>
              <a:gd name="connsiteX3" fmla="*/ 6962588 w 6977956"/>
              <a:gd name="connsiteY3" fmla="*/ 0 h 6911361"/>
              <a:gd name="connsiteX4" fmla="*/ 2044806 w 6977956"/>
              <a:gd name="connsiteY4" fmla="*/ 44396 h 6911361"/>
              <a:gd name="connsiteX0" fmla="*/ 2044806 w 6984121"/>
              <a:gd name="connsiteY0" fmla="*/ 23925 h 6890890"/>
              <a:gd name="connsiteX1" fmla="*/ 0 w 6984121"/>
              <a:gd name="connsiteY1" fmla="*/ 6890890 h 6890890"/>
              <a:gd name="connsiteX2" fmla="*/ 6977956 w 6984121"/>
              <a:gd name="connsiteY2" fmla="*/ 6879791 h 6890890"/>
              <a:gd name="connsiteX3" fmla="*/ 6983059 w 6984121"/>
              <a:gd name="connsiteY3" fmla="*/ 0 h 6890890"/>
              <a:gd name="connsiteX4" fmla="*/ 2044806 w 6984121"/>
              <a:gd name="connsiteY4" fmla="*/ 23925 h 6890890"/>
              <a:gd name="connsiteX0" fmla="*/ 2044806 w 6983833"/>
              <a:gd name="connsiteY0" fmla="*/ 23925 h 6890890"/>
              <a:gd name="connsiteX1" fmla="*/ 0 w 6983833"/>
              <a:gd name="connsiteY1" fmla="*/ 6890890 h 6890890"/>
              <a:gd name="connsiteX2" fmla="*/ 6971133 w 6983833"/>
              <a:gd name="connsiteY2" fmla="*/ 6886615 h 6890890"/>
              <a:gd name="connsiteX3" fmla="*/ 6983059 w 6983833"/>
              <a:gd name="connsiteY3" fmla="*/ 0 h 6890890"/>
              <a:gd name="connsiteX4" fmla="*/ 2044806 w 6983833"/>
              <a:gd name="connsiteY4" fmla="*/ 23925 h 68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833" h="6890890">
                <a:moveTo>
                  <a:pt x="2044806" y="23925"/>
                </a:moveTo>
                <a:lnTo>
                  <a:pt x="0" y="6890890"/>
                </a:lnTo>
                <a:lnTo>
                  <a:pt x="6971133" y="6886615"/>
                </a:lnTo>
                <a:cubicBezTo>
                  <a:pt x="6966010" y="4586528"/>
                  <a:pt x="6988182" y="2300087"/>
                  <a:pt x="6983059" y="0"/>
                </a:cubicBezTo>
                <a:lnTo>
                  <a:pt x="2044806" y="23925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98064-993C-6A4C-9A17-D20E6E79F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7281904" cy="6858000"/>
          </a:xfrm>
          <a:custGeom>
            <a:avLst/>
            <a:gdLst>
              <a:gd name="connsiteX0" fmla="*/ 0 w 8240152"/>
              <a:gd name="connsiteY0" fmla="*/ 0 h 6858000"/>
              <a:gd name="connsiteX1" fmla="*/ 8240152 w 8240152"/>
              <a:gd name="connsiteY1" fmla="*/ 0 h 6858000"/>
              <a:gd name="connsiteX2" fmla="*/ 6227145 w 8240152"/>
              <a:gd name="connsiteY2" fmla="*/ 6858000 h 6858000"/>
              <a:gd name="connsiteX3" fmla="*/ 0 w 8240152"/>
              <a:gd name="connsiteY3" fmla="*/ 685800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6227145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5226483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359" h="6858000">
                <a:moveTo>
                  <a:pt x="0" y="0"/>
                </a:moveTo>
                <a:lnTo>
                  <a:pt x="7257359" y="0"/>
                </a:lnTo>
                <a:lnTo>
                  <a:pt x="52264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7E77073-A7A1-C84E-B478-13F962019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514" y="2922495"/>
            <a:ext cx="1564633" cy="157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767186E-4F19-9849-98AA-329A93503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447" y="4703908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NAME—20 PT</a:t>
            </a:r>
          </a:p>
          <a:p>
            <a:pPr lvl="0"/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8EC5F77-5381-5246-A26E-7EE3823D6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2447" y="5260882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EMAIL ADDRESS—16 PT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FA2875-19F3-AAE1-8013-D4177545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C706889-2297-4312-89F8-CF74E9F6EB83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7F923-5118-FB47-6274-9A55847D8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1071" y="6408493"/>
            <a:ext cx="385598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9624CE-FEB5-8751-D26C-AA5482AA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175D9-4941-6B4B-B046-EF8A725E2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B9B7CB-4A50-B64E-8306-F35AF7369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136" y="861217"/>
            <a:ext cx="5804676" cy="2437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</a:t>
            </a:r>
            <a:br>
              <a:rPr lang="en-US" dirty="0"/>
            </a:br>
            <a:r>
              <a:rPr lang="en-US" dirty="0"/>
              <a:t>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4AF0FA2-D11C-B94D-815B-FD793B701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9137" y="3594513"/>
            <a:ext cx="5804675" cy="6457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INFORMATION—18 PT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99F881-AA16-8920-5C8D-DC43EC5E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C7ED0885-AB2A-4BEC-9038-3BA3E6AB0720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C1FD1-3097-A8EF-159F-49D04AC0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ABCDCD-59A3-D599-35A2-8D57BB6E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4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18B7-8291-45AE-B4ED-6E841689D958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3ACD11F-866E-1643-AA64-C683946ECAC1}"/>
              </a:ext>
            </a:extLst>
          </p:cNvPr>
          <p:cNvSpPr/>
          <p:nvPr userDrawn="1"/>
        </p:nvSpPr>
        <p:spPr>
          <a:xfrm>
            <a:off x="4089954" y="-7683"/>
            <a:ext cx="8105370" cy="6881991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0 w 6098561"/>
              <a:gd name="connsiteY0" fmla="*/ 38420 h 6923314"/>
              <a:gd name="connsiteX1" fmla="*/ 112699 w 6098561"/>
              <a:gd name="connsiteY1" fmla="*/ 6923314 h 6923314"/>
              <a:gd name="connsiteX2" fmla="*/ 6098561 w 6098561"/>
              <a:gd name="connsiteY2" fmla="*/ 6900262 h 6923314"/>
              <a:gd name="connsiteX3" fmla="*/ 6083193 w 6098561"/>
              <a:gd name="connsiteY3" fmla="*/ 0 h 6923314"/>
              <a:gd name="connsiteX4" fmla="*/ 0 w 6098561"/>
              <a:gd name="connsiteY4" fmla="*/ 38420 h 6923314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00262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26388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5370"/>
              <a:gd name="connsiteY0" fmla="*/ 38420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38420 h 6932023"/>
              <a:gd name="connsiteX0" fmla="*/ 2003484 w 8105370"/>
              <a:gd name="connsiteY0" fmla="*/ 29711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29711 h 6932023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1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0262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8970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0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2045"/>
              <a:gd name="connsiteY0" fmla="*/ 0 h 6902312"/>
              <a:gd name="connsiteX1" fmla="*/ 0 w 8102045"/>
              <a:gd name="connsiteY1" fmla="*/ 6902312 h 6902312"/>
              <a:gd name="connsiteX2" fmla="*/ 8102045 w 8102045"/>
              <a:gd name="connsiteY2" fmla="*/ 6896676 h 6902312"/>
              <a:gd name="connsiteX3" fmla="*/ 8095385 w 8102045"/>
              <a:gd name="connsiteY3" fmla="*/ 5123 h 6902312"/>
              <a:gd name="connsiteX4" fmla="*/ 2003484 w 8102045"/>
              <a:gd name="connsiteY4" fmla="*/ 0 h 6902312"/>
              <a:gd name="connsiteX0" fmla="*/ 1986067 w 8102045"/>
              <a:gd name="connsiteY0" fmla="*/ 12294 h 6897189"/>
              <a:gd name="connsiteX1" fmla="*/ 0 w 8102045"/>
              <a:gd name="connsiteY1" fmla="*/ 6897189 h 6897189"/>
              <a:gd name="connsiteX2" fmla="*/ 8102045 w 8102045"/>
              <a:gd name="connsiteY2" fmla="*/ 6891553 h 6897189"/>
              <a:gd name="connsiteX3" fmla="*/ 8095385 w 8102045"/>
              <a:gd name="connsiteY3" fmla="*/ 0 h 6897189"/>
              <a:gd name="connsiteX4" fmla="*/ 1986067 w 8102045"/>
              <a:gd name="connsiteY4" fmla="*/ 12294 h 6897189"/>
              <a:gd name="connsiteX0" fmla="*/ 1986067 w 8105370"/>
              <a:gd name="connsiteY0" fmla="*/ 3585 h 6888480"/>
              <a:gd name="connsiteX1" fmla="*/ 0 w 8105370"/>
              <a:gd name="connsiteY1" fmla="*/ 6888480 h 6888480"/>
              <a:gd name="connsiteX2" fmla="*/ 8102045 w 8105370"/>
              <a:gd name="connsiteY2" fmla="*/ 6882844 h 6888480"/>
              <a:gd name="connsiteX3" fmla="*/ 8104094 w 8105370"/>
              <a:gd name="connsiteY3" fmla="*/ 0 h 6888480"/>
              <a:gd name="connsiteX4" fmla="*/ 1986067 w 8105370"/>
              <a:gd name="connsiteY4" fmla="*/ 3585 h 6888480"/>
              <a:gd name="connsiteX0" fmla="*/ 1986067 w 8105370"/>
              <a:gd name="connsiteY0" fmla="*/ 0 h 6893604"/>
              <a:gd name="connsiteX1" fmla="*/ 0 w 8105370"/>
              <a:gd name="connsiteY1" fmla="*/ 6893604 h 6893604"/>
              <a:gd name="connsiteX2" fmla="*/ 8102045 w 8105370"/>
              <a:gd name="connsiteY2" fmla="*/ 6887968 h 6893604"/>
              <a:gd name="connsiteX3" fmla="*/ 8104094 w 8105370"/>
              <a:gd name="connsiteY3" fmla="*/ 5124 h 6893604"/>
              <a:gd name="connsiteX4" fmla="*/ 1986067 w 8105370"/>
              <a:gd name="connsiteY4" fmla="*/ 0 h 6893604"/>
              <a:gd name="connsiteX0" fmla="*/ 1986067 w 8105370"/>
              <a:gd name="connsiteY0" fmla="*/ 0 h 6887968"/>
              <a:gd name="connsiteX1" fmla="*/ 0 w 8105370"/>
              <a:gd name="connsiteY1" fmla="*/ 6869698 h 6887968"/>
              <a:gd name="connsiteX2" fmla="*/ 8102045 w 8105370"/>
              <a:gd name="connsiteY2" fmla="*/ 6887968 h 6887968"/>
              <a:gd name="connsiteX3" fmla="*/ 8104094 w 8105370"/>
              <a:gd name="connsiteY3" fmla="*/ 5124 h 6887968"/>
              <a:gd name="connsiteX4" fmla="*/ 1986067 w 8105370"/>
              <a:gd name="connsiteY4" fmla="*/ 0 h 6887968"/>
              <a:gd name="connsiteX0" fmla="*/ 1986067 w 8105370"/>
              <a:gd name="connsiteY0" fmla="*/ 0 h 6869698"/>
              <a:gd name="connsiteX1" fmla="*/ 0 w 8105370"/>
              <a:gd name="connsiteY1" fmla="*/ 6869698 h 6869698"/>
              <a:gd name="connsiteX2" fmla="*/ 8102045 w 8105370"/>
              <a:gd name="connsiteY2" fmla="*/ 6846132 h 6869698"/>
              <a:gd name="connsiteX3" fmla="*/ 8104094 w 8105370"/>
              <a:gd name="connsiteY3" fmla="*/ 5124 h 6869698"/>
              <a:gd name="connsiteX4" fmla="*/ 1986067 w 8105370"/>
              <a:gd name="connsiteY4" fmla="*/ 0 h 6869698"/>
              <a:gd name="connsiteX0" fmla="*/ 1986067 w 8104809"/>
              <a:gd name="connsiteY0" fmla="*/ 0 h 6870038"/>
              <a:gd name="connsiteX1" fmla="*/ 0 w 8104809"/>
              <a:gd name="connsiteY1" fmla="*/ 6869698 h 6870038"/>
              <a:gd name="connsiteX2" fmla="*/ 8090092 w 8104809"/>
              <a:gd name="connsiteY2" fmla="*/ 6870038 h 6870038"/>
              <a:gd name="connsiteX3" fmla="*/ 8104094 w 8104809"/>
              <a:gd name="connsiteY3" fmla="*/ 5124 h 6870038"/>
              <a:gd name="connsiteX4" fmla="*/ 1986067 w 8104809"/>
              <a:gd name="connsiteY4" fmla="*/ 0 h 6870038"/>
              <a:gd name="connsiteX0" fmla="*/ 1986067 w 8105370"/>
              <a:gd name="connsiteY0" fmla="*/ 0 h 6881991"/>
              <a:gd name="connsiteX1" fmla="*/ 0 w 8105370"/>
              <a:gd name="connsiteY1" fmla="*/ 6869698 h 6881991"/>
              <a:gd name="connsiteX2" fmla="*/ 8102044 w 8105370"/>
              <a:gd name="connsiteY2" fmla="*/ 6881991 h 6881991"/>
              <a:gd name="connsiteX3" fmla="*/ 8104094 w 8105370"/>
              <a:gd name="connsiteY3" fmla="*/ 5124 h 6881991"/>
              <a:gd name="connsiteX4" fmla="*/ 1986067 w 8105370"/>
              <a:gd name="connsiteY4" fmla="*/ 0 h 68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370" h="6881991">
                <a:moveTo>
                  <a:pt x="1986067" y="0"/>
                </a:moveTo>
                <a:lnTo>
                  <a:pt x="0" y="6869698"/>
                </a:lnTo>
                <a:lnTo>
                  <a:pt x="8102044" y="6881991"/>
                </a:lnTo>
                <a:cubicBezTo>
                  <a:pt x="8096921" y="4581904"/>
                  <a:pt x="8109217" y="2305211"/>
                  <a:pt x="8104094" y="5124"/>
                </a:cubicBezTo>
                <a:lnTo>
                  <a:pt x="1986067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BD4CA6-CA85-D746-A313-445596E0A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5519" y="1698719"/>
            <a:ext cx="5062764" cy="30349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9A28A-963E-5A4E-9877-BA8142C013C8}"/>
              </a:ext>
            </a:extLst>
          </p:cNvPr>
          <p:cNvSpPr/>
          <p:nvPr userDrawn="1"/>
        </p:nvSpPr>
        <p:spPr bwMode="auto">
          <a:xfrm>
            <a:off x="4626320" y="5115570"/>
            <a:ext cx="7565679" cy="1059717"/>
          </a:xfrm>
          <a:custGeom>
            <a:avLst/>
            <a:gdLst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9717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9525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4763 w 8780060"/>
              <a:gd name="connsiteY3" fmla="*/ 1045429 h 1059717"/>
              <a:gd name="connsiteX4" fmla="*/ 0 w 8780060"/>
              <a:gd name="connsiteY4" fmla="*/ 0 h 105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060" h="1059717">
                <a:moveTo>
                  <a:pt x="0" y="0"/>
                </a:moveTo>
                <a:lnTo>
                  <a:pt x="8780060" y="0"/>
                </a:lnTo>
                <a:lnTo>
                  <a:pt x="8780060" y="1059717"/>
                </a:lnTo>
                <a:lnTo>
                  <a:pt x="4763" y="1045429"/>
                </a:lnTo>
                <a:cubicBezTo>
                  <a:pt x="3175" y="696953"/>
                  <a:pt x="1588" y="348476"/>
                  <a:pt x="0" y="0"/>
                </a:cubicBezTo>
                <a:close/>
              </a:path>
            </a:pathLst>
          </a:cu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8B11DE-B3CE-5047-93B0-EEA2175AB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5496" y="5315228"/>
            <a:ext cx="6825516" cy="660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7DDB7D6-975A-C740-9874-C1AEDF541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1952"/>
            <a:ext cx="6099415" cy="6875928"/>
          </a:xfrm>
          <a:custGeom>
            <a:avLst/>
            <a:gdLst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980329 w 8244968"/>
              <a:gd name="connsiteY4" fmla="*/ 6346737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726685 w 8244968"/>
              <a:gd name="connsiteY2" fmla="*/ 5116609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6414866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4611015 w 8244968"/>
              <a:gd name="connsiteY2" fmla="*/ 5128562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2106 w 6099415"/>
              <a:gd name="connsiteY3" fmla="*/ 5131709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28631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01623 w 6099415"/>
              <a:gd name="connsiteY5" fmla="*/ 617044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6091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9221 w 6099415"/>
              <a:gd name="connsiteY5" fmla="*/ 6172842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5245 w 6099415"/>
              <a:gd name="connsiteY5" fmla="*/ 616489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15" h="6875928">
                <a:moveTo>
                  <a:pt x="0" y="11952"/>
                </a:moveTo>
                <a:lnTo>
                  <a:pt x="6099415" y="0"/>
                </a:lnTo>
                <a:lnTo>
                  <a:pt x="4607936" y="5131278"/>
                </a:lnTo>
                <a:lnTo>
                  <a:pt x="3420585" y="5136734"/>
                </a:lnTo>
                <a:cubicBezTo>
                  <a:pt x="3419800" y="5483542"/>
                  <a:pt x="3415326" y="5822481"/>
                  <a:pt x="3414541" y="6169289"/>
                </a:cubicBezTo>
                <a:lnTo>
                  <a:pt x="4295245" y="6164890"/>
                </a:lnTo>
                <a:lnTo>
                  <a:pt x="4107279" y="6875928"/>
                </a:lnTo>
                <a:lnTo>
                  <a:pt x="0" y="6869952"/>
                </a:lnTo>
                <a:lnTo>
                  <a:pt x="0" y="119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FC61A3-9204-D9A0-A7DD-4DD3C124B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419" y="6401999"/>
            <a:ext cx="1863544" cy="369332"/>
          </a:xfrm>
          <a:prstGeom prst="rect">
            <a:avLst/>
          </a:prstGeom>
        </p:spPr>
        <p:txBody>
          <a:bodyPr/>
          <a:lstStyle/>
          <a:p>
            <a:fld id="{D1DB4456-A534-4948-A716-669F9B3545DB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4CD055-61C2-60C0-4882-DAD6DA3AB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184" y="6401999"/>
            <a:ext cx="470846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D3009E-F65B-5325-B6CD-000C0A91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128" y="6401999"/>
            <a:ext cx="1864884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A29701-43E5-0C4D-BBA0-FB09CA8B9B68}"/>
              </a:ext>
            </a:extLst>
          </p:cNvPr>
          <p:cNvSpPr/>
          <p:nvPr userDrawn="1"/>
        </p:nvSpPr>
        <p:spPr bwMode="auto">
          <a:xfrm>
            <a:off x="1" y="-541"/>
            <a:ext cx="12195191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7A54E94-381C-894C-BD7A-37F51A332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2101155"/>
            <a:ext cx="9486901" cy="23660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BEC5E5-F22A-BB4D-A990-C408EE5EB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699" y="4683697"/>
            <a:ext cx="9486901" cy="89090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</a:t>
            </a:r>
          </a:p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39085-C19A-4C52-185E-590FEAD9AAA0}"/>
              </a:ext>
            </a:extLst>
          </p:cNvPr>
          <p:cNvGrpSpPr/>
          <p:nvPr userDrawn="1"/>
        </p:nvGrpSpPr>
        <p:grpSpPr>
          <a:xfrm>
            <a:off x="0" y="5614245"/>
            <a:ext cx="4191000" cy="800100"/>
            <a:chOff x="1" y="685801"/>
            <a:chExt cx="4191000" cy="8001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5E1C9-5C24-164E-B85B-76DEC04285E1}"/>
                </a:ext>
              </a:extLst>
            </p:cNvPr>
            <p:cNvSpPr/>
            <p:nvPr userDrawn="1"/>
          </p:nvSpPr>
          <p:spPr bwMode="auto">
            <a:xfrm>
              <a:off x="1" y="685801"/>
              <a:ext cx="4191000" cy="800100"/>
            </a:xfrm>
            <a:prstGeom prst="rect">
              <a:avLst/>
            </a:prstGeom>
            <a:solidFill>
              <a:srgbClr val="6E4D94"/>
            </a:solidFill>
            <a:ln w="444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120F7B-7447-9142-A831-7680F1944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1339" y="890540"/>
              <a:ext cx="2386426" cy="387350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FF3E83-04F6-E508-3291-01C5F6B9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5DD8E-4628-41CF-B5C5-7704C6878C39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F44C-B6EE-D95F-0CB4-FF340253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EC01E-1BFC-7ADD-4A43-6266B57C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BC00F-E806-DD4D-82EE-B0216B34707C}"/>
              </a:ext>
            </a:extLst>
          </p:cNvPr>
          <p:cNvSpPr/>
          <p:nvPr userDrawn="1"/>
        </p:nvSpPr>
        <p:spPr bwMode="auto">
          <a:xfrm>
            <a:off x="4084582" y="1141125"/>
            <a:ext cx="8107418" cy="1226744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EB8F49-9CA6-3A4E-8CE2-4373CD722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9843" y="1224324"/>
            <a:ext cx="6549263" cy="10603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7547" y="1147335"/>
                </a:lnTo>
                <a:lnTo>
                  <a:pt x="4076582" y="1143805"/>
                </a:lnTo>
                <a:cubicBezTo>
                  <a:pt x="4075515" y="1549311"/>
                  <a:pt x="4082733" y="1957723"/>
                  <a:pt x="4081666" y="2363229"/>
                </a:cubicBezTo>
                <a:lnTo>
                  <a:pt x="6311873" y="2357877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41B9D2-BEB5-2761-E17D-78761355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103C7A1-52FA-4C7E-AB0D-0AA3332C643F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A23471-425B-5B1D-99C1-E4CBF5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53BC0-B2E7-078B-A230-0712A404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66745 w 7014879"/>
              <a:gd name="connsiteY3" fmla="*/ 1150383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50384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0989" y="1150624"/>
                </a:lnTo>
                <a:lnTo>
                  <a:pt x="4073304" y="1150384"/>
                </a:lnTo>
                <a:cubicBezTo>
                  <a:pt x="4072237" y="1555890"/>
                  <a:pt x="4074093" y="1533025"/>
                  <a:pt x="4073026" y="1938531"/>
                </a:cubicBezTo>
                <a:lnTo>
                  <a:pt x="6441478" y="1928846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58BE5-F38D-B841-9960-AE09DE64F7C6}"/>
              </a:ext>
            </a:extLst>
          </p:cNvPr>
          <p:cNvSpPr/>
          <p:nvPr userDrawn="1"/>
        </p:nvSpPr>
        <p:spPr bwMode="auto">
          <a:xfrm>
            <a:off x="4076700" y="1143000"/>
            <a:ext cx="8110728" cy="800482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B2D0E8D-C478-4246-A0AF-D2E9CB311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0051" y="1263572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B0D706-CCAD-8797-1181-B3DC03A4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8E5A01AC-A23C-423A-BC39-AD198F9DE51C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FAA79A-403D-C045-E5DB-252927D3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D1895-79BE-CA0E-F36D-D03EBC8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E29B9EB-0117-094A-90F1-8355B6BFD9D7}"/>
              </a:ext>
            </a:extLst>
          </p:cNvPr>
          <p:cNvSpPr/>
          <p:nvPr userDrawn="1"/>
        </p:nvSpPr>
        <p:spPr>
          <a:xfrm>
            <a:off x="6221505" y="-25633"/>
            <a:ext cx="5985862" cy="6902843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31596 h 6916490"/>
              <a:gd name="connsiteX1" fmla="*/ 0 w 5985862"/>
              <a:gd name="connsiteY1" fmla="*/ 6916490 h 6916490"/>
              <a:gd name="connsiteX2" fmla="*/ 5985862 w 5985862"/>
              <a:gd name="connsiteY2" fmla="*/ 6893438 h 6916490"/>
              <a:gd name="connsiteX3" fmla="*/ 5977318 w 5985862"/>
              <a:gd name="connsiteY3" fmla="*/ 0 h 6916490"/>
              <a:gd name="connsiteX4" fmla="*/ 2020901 w 5985862"/>
              <a:gd name="connsiteY4" fmla="*/ 31596 h 6916490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879791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900263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902843">
                <a:moveTo>
                  <a:pt x="2020901" y="17949"/>
                </a:moveTo>
                <a:lnTo>
                  <a:pt x="0" y="6902843"/>
                </a:lnTo>
                <a:lnTo>
                  <a:pt x="5985862" y="6900263"/>
                </a:lnTo>
                <a:cubicBezTo>
                  <a:pt x="5980739" y="4600176"/>
                  <a:pt x="5982441" y="2300087"/>
                  <a:pt x="5977318" y="0"/>
                </a:cubicBezTo>
                <a:lnTo>
                  <a:pt x="2020901" y="17949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7F324-2A5A-7D41-937C-6D73FB0A6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2851" y="882991"/>
            <a:ext cx="5875003" cy="262221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500" baseline="0">
                <a:solidFill>
                  <a:srgbClr val="51237F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Title—45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855F27-4BC4-634C-8E81-B8A844200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2851" y="3641549"/>
            <a:ext cx="5875002" cy="10923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E4D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Subtitle—18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02AC1C-C86F-C8A0-78E5-71ACC0FD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7BF3F99-4811-4652-B828-61AB14B7B8D6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8F95B2-B744-EFD8-F1F6-998EE343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641" y="6408493"/>
            <a:ext cx="3650242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7FD20-02CF-62C5-49FC-71120B83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B09B896-E670-9A4C-8551-93BD9B9D1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3372823"/>
            <a:ext cx="9486901" cy="499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aseline="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B263BE-53A4-DD47-8808-741BC8CEA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01" y="4109440"/>
            <a:ext cx="9486900" cy="17989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1EBA76-BE2F-3049-A001-B2DD53790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97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718E-E0EF-D536-52B9-97BF26C3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DAB3E3E-4B3D-471D-BFED-6E8A2FA3CAAE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688C1-597F-144E-B62A-76325F09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4392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960BC-5E30-9486-BA06-152C8293D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41226" y="1517459"/>
            <a:ext cx="4269049" cy="2283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2751" y="1517460"/>
            <a:ext cx="4269049" cy="2283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751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750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398D1-FED9-7178-6C50-E97F5159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9C4C3A3-A6CA-4540-814F-B5D3F0DF0D68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58DAF-A715-86B7-3EEF-3F7D0A93C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50941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F42E4-600C-4EA2-FC47-BBA288405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A3EA2E-3645-723A-8AD5-E5DD8CB0E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225E5772-8D6F-425B-89FB-585F683CB35C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3A997-5754-9DEC-8DDB-7FEE069E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9B895E-A732-706A-2A65-F9D5F286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E7D76-CAC1-794E-4750-F7FC70541B04}"/>
              </a:ext>
            </a:extLst>
          </p:cNvPr>
          <p:cNvSpPr/>
          <p:nvPr userDrawn="1"/>
        </p:nvSpPr>
        <p:spPr bwMode="auto">
          <a:xfrm>
            <a:off x="0" y="5601899"/>
            <a:ext cx="4191000" cy="800100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92FE5-4797-992F-6882-B4AE38022AA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06167" y="5806638"/>
            <a:ext cx="2386426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6" r:id="rId13"/>
    <p:sldLayoutId id="2147483667" r:id="rId14"/>
    <p:sldLayoutId id="2147483661" r:id="rId15"/>
    <p:sldLayoutId id="2147483662" r:id="rId16"/>
    <p:sldLayoutId id="2147483665" r:id="rId17"/>
    <p:sldLayoutId id="2147483663" r:id="rId18"/>
    <p:sldLayoutId id="2147483664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8" userDrawn="1">
          <p15:clr>
            <a:srgbClr val="F26B43"/>
          </p15:clr>
        </p15:guide>
        <p15:guide id="2" pos="686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Cx5ATVJlCE69OKjRXKDd2ajBZeuNGUpCr1Y3iAmNkm5UNlBQQlVaWEtJUkY0MUFTV0UwU1ZaUzk3QS4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16749" y="1698719"/>
            <a:ext cx="5731534" cy="30349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Office Management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10.3 - MS 365 Apps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30304" y="5315228"/>
            <a:ext cx="7272646" cy="660400"/>
          </a:xfrm>
        </p:spPr>
        <p:txBody>
          <a:bodyPr/>
          <a:lstStyle/>
          <a:p>
            <a:r>
              <a:rPr lang="en-US" dirty="0"/>
              <a:t>ITI 490 Virtual Office Management - with Microsoft 365 </a:t>
            </a:r>
          </a:p>
          <a:p>
            <a:r>
              <a:rPr lang="en-US" dirty="0"/>
              <a:t>(formerly Office 365)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-1" y="-11952"/>
            <a:ext cx="6099415" cy="68759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5599D-533D-514C-8EC7-00CA289FF57F}"/>
              </a:ext>
            </a:extLst>
          </p:cNvPr>
          <p:cNvCxnSpPr>
            <a:cxnSpLocks/>
          </p:cNvCxnSpPr>
          <p:nvPr/>
        </p:nvCxnSpPr>
        <p:spPr>
          <a:xfrm flipH="1">
            <a:off x="8552423" y="4901123"/>
            <a:ext cx="2192033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84AE4B-E04B-E386-765C-5ED28F0DAC49}"/>
              </a:ext>
            </a:extLst>
          </p:cNvPr>
          <p:cNvSpPr txBox="1"/>
          <p:nvPr/>
        </p:nvSpPr>
        <p:spPr>
          <a:xfrm>
            <a:off x="7266627" y="1300868"/>
            <a:ext cx="377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Institute (ITI)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2743BD-C4A2-41E5-09B7-90E8B7A0F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111183-E7BE-40AA-816D-818253CD7CD4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8011C96-3621-F748-497C-40ABA430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26D57EC-3082-7981-E8FB-D41E4079A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F08ABE-968E-E821-4A9F-7A95D9D34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710" y="1796796"/>
            <a:ext cx="4837889" cy="2478024"/>
          </a:xfrm>
        </p:spPr>
        <p:txBody>
          <a:bodyPr/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 365 Apps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DF42C-AD9D-2074-6645-D4C83406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4456-A534-4948-A716-669F9B3545DB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3815F-92D2-DD89-F963-CE697EB6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48290-1539-62B6-92FF-35866624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 descr="A logo with a blue and purple hexagon&#10;&#10;AI-generated content may be incorrect.">
            <a:extLst>
              <a:ext uri="{FF2B5EF4-FFF2-40B4-BE49-F238E27FC236}">
                <a16:creationId xmlns:a16="http://schemas.microsoft.com/office/drawing/2014/main" id="{9950A31F-4A94-1A8E-D3A4-38B34458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800"/>
            <a:ext cx="49961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FA78-9AAA-8EF3-88FE-B00D01F87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B690F-D87E-4EF5-575F-1B77FEFD7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7C43-1DA6-88EE-49E1-30CB77EC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18B7-8291-45AE-B4ED-6E841689D958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1F10-EA77-8965-73B8-204972B2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1A3D-D6C6-D42A-98A2-DB98633F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538BA-C107-1EE5-0504-B7E65DA1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42"/>
          <a:stretch/>
        </p:blipFill>
        <p:spPr>
          <a:xfrm>
            <a:off x="1409700" y="1033272"/>
            <a:ext cx="9655108" cy="4492039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B7ED7A43-9636-7032-E44D-905740C78BBB}"/>
              </a:ext>
            </a:extLst>
          </p:cNvPr>
          <p:cNvSpPr txBox="1">
            <a:spLocks/>
          </p:cNvSpPr>
          <p:nvPr/>
        </p:nvSpPr>
        <p:spPr>
          <a:xfrm>
            <a:off x="612842" y="409857"/>
            <a:ext cx="8829957" cy="642870"/>
          </a:xfrm>
        </p:spPr>
        <p:txBody>
          <a:bodyPr lIns="0" tIns="0" rIns="0" bIns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 365 Apps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78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BBAB1-8555-4644-987B-6CC7CC67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B977-C311-4C43-91D3-9C5287BC7699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BC6D5-36AB-4647-8D0E-FA16D39F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0EB4-2A88-4C3E-851E-E89C62E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2EAF-89E1-4228-8430-EC49E95D83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8654" y="1708353"/>
            <a:ext cx="11209337" cy="36480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2/17/2025 - Session 1: Course Intro/Overview &amp; OneDrive &amp; File Management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2/19/2025 - Session 2: Word Part I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2/24/2025 - Session 3: Word Part II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2/26/2025 - Session 4: Excel Part I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3/ 3/2025 - Session 5: Excel Part II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3/ 5/2025 - Session 6: PowerPoint I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3/10/2025 - Session 7: PowerPoint II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3/12/2025 - Session 8: Outlook: Email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3/17/2025 - Session 9: Outlook: Calendar &amp; People</a:t>
            </a:r>
          </a:p>
          <a:p>
            <a:pPr algn="l">
              <a:defRPr/>
            </a:pPr>
            <a:r>
              <a:rPr lang="en-US" sz="2400" b="1" dirty="0">
                <a:ea typeface="ＭＳ Ｐゴシック" pitchFamily="34" charset="-128"/>
              </a:rPr>
              <a:t>3/19/2025 - Session 10: Teams &amp; Preview of other features (OneNote, PowerApps, etc.) &amp; Evaluations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A9E37-53A2-289B-4512-7234EFC62F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09700" y="644525"/>
            <a:ext cx="9486900" cy="8302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Course Review</a:t>
            </a:r>
          </a:p>
        </p:txBody>
      </p:sp>
    </p:spTree>
    <p:extLst>
      <p:ext uri="{BB962C8B-B14F-4D97-AF65-F5344CB8AC3E}">
        <p14:creationId xmlns:p14="http://schemas.microsoft.com/office/powerpoint/2010/main" val="23054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AD2D4B-0356-8337-AA75-058BFF2A7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Course Evaluation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BD019-5036-6C19-4B8D-D23FDCC151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FA18B7-8291-45AE-B4ED-6E841689D958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45599-0FE5-25E6-C304-C1CE7C585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68430-52C9-B870-CCC7-8007F78C0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CF1012-742F-7F3B-C521-25ACD67055BE}"/>
              </a:ext>
            </a:extLst>
          </p:cNvPr>
          <p:cNvSpPr txBox="1"/>
          <p:nvPr/>
        </p:nvSpPr>
        <p:spPr>
          <a:xfrm>
            <a:off x="597018" y="1908038"/>
            <a:ext cx="64200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CRN Number: 33957</a:t>
            </a:r>
          </a:p>
          <a:p>
            <a:r>
              <a:rPr lang="en-US" sz="2800" b="1" dirty="0"/>
              <a:t>Course Name: Virtual Office Management</a:t>
            </a:r>
          </a:p>
          <a:p>
            <a:r>
              <a:rPr lang="en-US" sz="2800" b="1" dirty="0"/>
              <a:t>Course Start Date: 2/17/2025</a:t>
            </a:r>
          </a:p>
          <a:p>
            <a:r>
              <a:rPr lang="en-US" sz="2800" b="1" dirty="0"/>
              <a:t>Course Instructor: Carl Burnett</a:t>
            </a:r>
          </a:p>
          <a:p>
            <a:endParaRPr lang="en-US" sz="2800" b="1" dirty="0"/>
          </a:p>
          <a:p>
            <a:r>
              <a:rPr lang="en-US" sz="2800" b="1" dirty="0"/>
              <a:t>Evaluation Address: </a:t>
            </a:r>
            <a:br>
              <a:rPr lang="en-US" sz="2800" b="1" dirty="0"/>
            </a:br>
            <a:endParaRPr lang="en-US" sz="2800" b="1" dirty="0"/>
          </a:p>
          <a:p>
            <a:endParaRPr lang="en-US" sz="2800" b="1" dirty="0"/>
          </a:p>
        </p:txBody>
      </p:sp>
      <p:sp>
        <p:nvSpPr>
          <p:cNvPr id="17" name="Rectangle: Rounded Corners 16">
            <a:hlinkClick r:id="rId2"/>
            <a:extLst>
              <a:ext uri="{FF2B5EF4-FFF2-40B4-BE49-F238E27FC236}">
                <a16:creationId xmlns:a16="http://schemas.microsoft.com/office/drawing/2014/main" id="{0C023872-E176-1E33-0B36-65B6B359A58B}"/>
              </a:ext>
            </a:extLst>
          </p:cNvPr>
          <p:cNvSpPr/>
          <p:nvPr/>
        </p:nvSpPr>
        <p:spPr>
          <a:xfrm>
            <a:off x="6741269" y="3216088"/>
            <a:ext cx="3589507" cy="923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to Course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907B8-0158-C329-FFC0-B0E38736F5BD}"/>
              </a:ext>
            </a:extLst>
          </p:cNvPr>
          <p:cNvSpPr txBox="1"/>
          <p:nvPr/>
        </p:nvSpPr>
        <p:spPr>
          <a:xfrm>
            <a:off x="597018" y="4627624"/>
            <a:ext cx="10378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https://forms.office.com/pages/responsepage.aspx?id=Cx5ATVJlCE69OKjRXKDd2ajBZeuNGUpCr1Y3iAmNkm5UNlBQQlVaWEtJUkY0MUFTV0UwU1ZaUzk3QS4u</a:t>
            </a:r>
          </a:p>
        </p:txBody>
      </p:sp>
    </p:spTree>
    <p:extLst>
      <p:ext uri="{BB962C8B-B14F-4D97-AF65-F5344CB8AC3E}">
        <p14:creationId xmlns:p14="http://schemas.microsoft.com/office/powerpoint/2010/main" val="354756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_WidescreenHD4.pptx" id="{04D90C99-1C87-4986-B47D-77907E207D31}" vid="{20320C7C-79F4-4534-ABCE-7862B5BFE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280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MS 365 Apps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Burnett, Carl M</cp:lastModifiedBy>
  <cp:revision>312</cp:revision>
  <dcterms:created xsi:type="dcterms:W3CDTF">2019-08-09T18:11:29Z</dcterms:created>
  <dcterms:modified xsi:type="dcterms:W3CDTF">2025-02-12T11:45:12Z</dcterms:modified>
</cp:coreProperties>
</file>